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2.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3.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6" r:id="rId15"/>
    <p:sldMasterId id="2147484728" r:id="rId16"/>
    <p:sldMasterId id="2147484761" r:id="rId17"/>
  </p:sldMasterIdLst>
  <p:notesMasterIdLst>
    <p:notesMasterId r:id="rId39"/>
  </p:notesMasterIdLst>
  <p:sldIdLst>
    <p:sldId id="2439" r:id="rId18"/>
    <p:sldId id="257" r:id="rId19"/>
    <p:sldId id="1551" r:id="rId20"/>
    <p:sldId id="258" r:id="rId21"/>
    <p:sldId id="2440" r:id="rId22"/>
    <p:sldId id="263" r:id="rId23"/>
    <p:sldId id="273" r:id="rId24"/>
    <p:sldId id="2441" r:id="rId25"/>
    <p:sldId id="2081" r:id="rId26"/>
    <p:sldId id="2225" r:id="rId27"/>
    <p:sldId id="2447" r:id="rId28"/>
    <p:sldId id="2448" r:id="rId29"/>
    <p:sldId id="2449" r:id="rId30"/>
    <p:sldId id="2450" r:id="rId31"/>
    <p:sldId id="2451" r:id="rId32"/>
    <p:sldId id="2452" r:id="rId33"/>
    <p:sldId id="1452" r:id="rId34"/>
    <p:sldId id="2192" r:id="rId35"/>
    <p:sldId id="2191" r:id="rId36"/>
    <p:sldId id="270" r:id="rId37"/>
    <p:sldId id="2445" r:id="rId38"/>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87511"/>
    <a:srgbClr val="595959"/>
    <a:srgbClr val="EF8020"/>
    <a:srgbClr val="009FBA"/>
    <a:srgbClr val="29A6FF"/>
    <a:srgbClr val="FFBA59"/>
    <a:srgbClr val="EA82FF"/>
    <a:srgbClr val="8CCD5A"/>
    <a:srgbClr val="AFA1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A27CA-FFD4-4485-B2E4-DD8BC8E180E3}" v="1" dt="2020-11-27T18:32:18.745"/>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77" autoAdjust="0"/>
  </p:normalViewPr>
  <p:slideViewPr>
    <p:cSldViewPr snapToGrid="0">
      <p:cViewPr varScale="1">
        <p:scale>
          <a:sx n="90" d="100"/>
          <a:sy n="90" d="100"/>
        </p:scale>
        <p:origin x="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notesMaster" Target="notesMasters/notesMaster1.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20" Type="http://schemas.openxmlformats.org/officeDocument/2006/relationships/slide" Target="slides/slide3.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1440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1663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030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3375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078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3737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350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f78703e6e_0_795: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f78703e6e_0_795: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a:p>
            <a:pPr marL="0" lvl="0" indent="0" algn="l" rtl="0">
              <a:spcBef>
                <a:spcPts val="360"/>
              </a:spcBef>
              <a:spcAft>
                <a:spcPts val="0"/>
              </a:spcAft>
              <a:buNone/>
            </a:pPr>
            <a:endParaRPr dirty="0"/>
          </a:p>
        </p:txBody>
      </p:sp>
      <p:sp>
        <p:nvSpPr>
          <p:cNvPr id="271" name="Google Shape;271;g5f78703e6e_0_795: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329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US" dirty="0"/>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dirty="0"/>
              <a:t>Another option is to let your attendees know these how-to slides are in the slide deck for them to reference, and hide the remaining slides during the live webinar, and unhide them prior to send the slide deck to your attendees after the webinar.</a:t>
            </a: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Looking on how to get started? Give one of these take away activities a try!</a:t>
            </a:r>
          </a:p>
          <a:p>
            <a:endParaRPr lang="en-US" dirty="0"/>
          </a:p>
        </p:txBody>
      </p:sp>
    </p:spTree>
    <p:extLst>
      <p:ext uri="{BB962C8B-B14F-4D97-AF65-F5344CB8AC3E}">
        <p14:creationId xmlns:p14="http://schemas.microsoft.com/office/powerpoint/2010/main" val="1558135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page has resources specifically on Quizzes, Discussions Release Conditions and </a:t>
            </a:r>
            <a:r>
              <a:rPr lang="en-US"/>
              <a:t>Special Access. </a:t>
            </a:r>
            <a:r>
              <a:rPr lang="en-US" dirty="0"/>
              <a:t>This is also where District specific resources can be added.</a:t>
            </a:r>
          </a:p>
          <a:p>
            <a:pPr marL="0" lvl="0" indent="0" algn="l" rtl="0">
              <a:spcBef>
                <a:spcPts val="0"/>
              </a:spcBef>
              <a:spcAft>
                <a:spcPts val="0"/>
              </a:spcAft>
              <a:buNone/>
            </a:pPr>
            <a:endParaRPr dirty="0"/>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webinar will cover the various video tool options in Brightspace</a:t>
            </a:r>
          </a:p>
          <a:p>
            <a:pPr marL="0" lvl="0" indent="0" algn="l">
              <a:spcBef>
                <a:spcPts val="0"/>
              </a:spcBef>
              <a:spcAft>
                <a:spcPts val="0"/>
              </a:spcAft>
              <a:buNone/>
            </a:pPr>
            <a:endParaRPr lang="en-US" dirty="0"/>
          </a:p>
          <a:p>
            <a:pPr marL="0" indent="0">
              <a:buNone/>
            </a:pPr>
            <a:endParaRPr lang="en-US" dirty="0"/>
          </a:p>
          <a:p>
            <a:pPr marL="0" indent="0">
              <a:buNone/>
            </a:pPr>
            <a:endParaRPr lang="en-US" dirty="0"/>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Thank you so much for joining us today!</a:t>
            </a:r>
          </a:p>
          <a:p>
            <a:pPr marL="158750" indent="0">
              <a:buNone/>
            </a:pPr>
            <a:r>
              <a:rPr lang="en-US" dirty="0"/>
              <a:t>If you have any questions or need any help, please consult or contact:</a:t>
            </a:r>
          </a:p>
          <a:p>
            <a:pPr marL="158750" indent="0">
              <a:buNone/>
            </a:pPr>
            <a:r>
              <a:rPr lang="en-US" dirty="0"/>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Today, we’ll be discussing the various video tool options in Brightspace. Our agenda for today is:</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What video options are available in Brightspace?</a:t>
            </a:r>
          </a:p>
          <a:p>
            <a:pPr marL="351155" lvl="0" indent="-342900">
              <a:buClr>
                <a:srgbClr val="565A5C"/>
              </a:buClr>
              <a:buSzPts val="1500"/>
              <a:buFont typeface="Arial" panose="020B0604020202020204" pitchFamily="34" charset="0"/>
              <a:buChar char="•"/>
              <a:defRPr/>
            </a:pPr>
            <a:r>
              <a:rPr lang="en-US" sz="1100" kern="1200" dirty="0">
                <a:solidFill>
                  <a:srgbClr val="565A5C"/>
                </a:solidFill>
                <a:latin typeface="Calibri" panose="020F0502020204030204"/>
                <a:cs typeface="Calibri"/>
              </a:rPr>
              <a:t>How can I use the video tools in Brightspace?</a:t>
            </a:r>
          </a:p>
          <a:p>
            <a:pPr marL="351155" lvl="0" indent="-342900">
              <a:buClr>
                <a:srgbClr val="565A5C"/>
              </a:buClr>
              <a:buSzPts val="1500"/>
              <a:buFont typeface="Arial" panose="020B0604020202020204" pitchFamily="34" charset="0"/>
              <a:buChar char="•"/>
              <a:defRPr/>
            </a:pPr>
            <a:r>
              <a:rPr lang="en-US" sz="1100" kern="1200">
                <a:solidFill>
                  <a:srgbClr val="565A5C"/>
                </a:solidFill>
                <a:latin typeface="Calibri" panose="020F0502020204030204"/>
                <a:cs typeface="Calibri"/>
              </a:rPr>
              <a:t>Resources</a:t>
            </a:r>
          </a:p>
          <a:p>
            <a:pPr marL="0" lvl="0" indent="0" algn="l" rtl="0">
              <a:spcBef>
                <a:spcPts val="0"/>
              </a:spcBef>
              <a:spcAft>
                <a:spcPts val="0"/>
              </a:spcAft>
              <a:buNone/>
            </a:pPr>
            <a:endParaRPr dirty="0"/>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is for you to add Housekeeping Items particular to your District and this session. </a:t>
            </a:r>
          </a:p>
          <a:p>
            <a:r>
              <a:rPr lang="en-US" dirty="0"/>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why educators love Brightspace</a:t>
            </a:r>
          </a:p>
          <a:p>
            <a:pPr marL="0" lvl="0" indent="0" algn="l" rtl="0">
              <a:spcBef>
                <a:spcPts val="0"/>
              </a:spcBef>
              <a:spcAft>
                <a:spcPts val="0"/>
              </a:spcAft>
              <a:buNone/>
            </a:pPr>
            <a:endParaRP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742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this slide to introduce some of the tools or features you will discuss and cover during the demo</a:t>
            </a:r>
          </a:p>
          <a:p>
            <a:r>
              <a:rPr lang="en-US" dirty="0"/>
              <a:t>**Be sure to confirm the terminology on this slide matches the language terms used in your District’s Brightspace environment (i.e. Assignments vs Dropbox </a:t>
            </a:r>
            <a:r>
              <a:rPr lang="en-US" dirty="0" err="1"/>
              <a:t>etc</a:t>
            </a:r>
            <a:r>
              <a:rPr lang="en-US" dirty="0"/>
              <a:t>)</a:t>
            </a:r>
          </a:p>
        </p:txBody>
      </p:sp>
    </p:spTree>
    <p:extLst>
      <p:ext uri="{BB962C8B-B14F-4D97-AF65-F5344CB8AC3E}">
        <p14:creationId xmlns:p14="http://schemas.microsoft.com/office/powerpoint/2010/main" val="289080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we’ll head into a live demo to show you video tool options in Brightspace</a:t>
            </a:r>
          </a:p>
          <a:p>
            <a:r>
              <a:rPr lang="en-US" dirty="0"/>
              <a:t>Note: The learning objectives on this slide can be personalized to meet the needs for your District and attendees</a:t>
            </a:r>
          </a:p>
          <a:p>
            <a:endParaRPr lang="en-US" dirty="0"/>
          </a:p>
        </p:txBody>
      </p:sp>
    </p:spTree>
    <p:extLst>
      <p:ext uri="{BB962C8B-B14F-4D97-AF65-F5344CB8AC3E}">
        <p14:creationId xmlns:p14="http://schemas.microsoft.com/office/powerpoint/2010/main" val="349499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53.png" Type="http://schemas.openxmlformats.org/officeDocument/2006/relationships/image"/></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arget="../media/image2.png" Type="http://schemas.openxmlformats.org/officeDocument/2006/relationships/image"/><Relationship Id="rId2" Target="../media/image58.jpeg" Type="http://schemas.openxmlformats.org/officeDocument/2006/relationships/image"/><Relationship Id="rId1" Target="../slideMasters/slideMaster10.xml" Type="http://schemas.openxmlformats.org/officeDocument/2006/relationships/slideMaster"/></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jpe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1.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5.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jp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1.jpe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3" Target="../media/image52.jpeg" Type="http://schemas.openxmlformats.org/officeDocument/2006/relationships/image"/><Relationship Id="rId2" Target="../media/image31.png" Type="http://schemas.openxmlformats.org/officeDocument/2006/relationships/image"/><Relationship Id="rId1" Target="../slideMasters/slideMaster12.xml" Type="http://schemas.openxmlformats.org/officeDocument/2006/relationships/slideMaster"/><Relationship Id="rId4" Target="../media/image53.png" Type="http://schemas.openxmlformats.org/officeDocument/2006/relationships/image"/></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3" Target="../media/image52.jpeg" Type="http://schemas.openxmlformats.org/officeDocument/2006/relationships/image"/><Relationship Id="rId2" Target="../media/image54.png" Type="http://schemas.openxmlformats.org/officeDocument/2006/relationships/image"/><Relationship Id="rId1" Target="../slideMasters/slideMaster12.xml" Type="http://schemas.openxmlformats.org/officeDocument/2006/relationships/slideMaster"/><Relationship Id="rId4" Target="../media/image37.png" Type="http://schemas.openxmlformats.org/officeDocument/2006/relationships/image"/></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8.jpeg"/><Relationship Id="rId1" Type="http://schemas.openxmlformats.org/officeDocument/2006/relationships/slideMaster" Target="../slideMasters/slideMaster12.xml"/><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8.png"/><Relationship Id="rId1" Type="http://schemas.openxmlformats.org/officeDocument/2006/relationships/slideMaster" Target="../slideMasters/slideMaster13.xml"/><Relationship Id="rId4" Type="http://schemas.openxmlformats.org/officeDocument/2006/relationships/image" Target="../media/image77.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8.jpeg"/><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Master" Target="../slideMasters/slideMaster13.xml"/><Relationship Id="rId4" Type="http://schemas.openxmlformats.org/officeDocument/2006/relationships/image" Target="../media/image82.jpeg"/></Relationships>
</file>

<file path=ppt/slideLayouts/_rels/slideLayout285.xml.rels><?xml version="1.0" encoding="UTF-8" standalone="yes" ?><Relationships xmlns="http://schemas.openxmlformats.org/package/2006/relationships"><Relationship Id="rId3" Target="../media/image18.png" Type="http://schemas.openxmlformats.org/officeDocument/2006/relationships/image"/><Relationship Id="rId2" Target="../media/image83.jpeg" Type="http://schemas.openxmlformats.org/officeDocument/2006/relationships/image"/><Relationship Id="rId1" Target="../slideMasters/slideMaster13.xml" Type="http://schemas.openxmlformats.org/officeDocument/2006/relationships/slideMaster"/></Relationships>
</file>

<file path=ppt/slideLayouts/_rels/slideLayout286.xml.rels><?xml version="1.0" encoding="UTF-8" standalone="yes" ?><Relationships xmlns="http://schemas.openxmlformats.org/package/2006/relationships"><Relationship Id="rId2" Target="../media/image84.jpeg" Type="http://schemas.openxmlformats.org/officeDocument/2006/relationships/image"/><Relationship Id="rId1" Target="../slideMasters/slideMaster13.xml" Type="http://schemas.openxmlformats.org/officeDocument/2006/relationships/slideMaster"/></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 Id="rId4" Type="http://schemas.openxmlformats.org/officeDocument/2006/relationships/image" Target="../media/image87.jpe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1.png"/><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Master" Target="../slideMasters/slideMaster13.xml"/><Relationship Id="rId4"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3.png"/><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6.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5.jpe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Master" Target="../slideMasters/slideMaster14.xml"/><Relationship Id="rId4" Type="http://schemas.openxmlformats.org/officeDocument/2006/relationships/image" Target="../media/image100.pn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3.jpeg"/><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5.jpeg"/><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6.png"/><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8.jpeg"/><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9.png"/><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dirty="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44056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32451007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12237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06184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73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439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009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160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34223850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82197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857561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030216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3380114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184098005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1342568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40858757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41069341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725126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8038204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2950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9204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5638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481749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7870781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9186451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93996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9659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95472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15224035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8471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3977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6212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971986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2152790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l="-1746" b="-548"/>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804294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48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09725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902107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404420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5033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9714401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Title Slide K12">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3" name="Rectangle 2"/>
          <p:cNvSpPr/>
          <p:nvPr userDrawn="1"/>
        </p:nvSpPr>
        <p:spPr>
          <a:xfrm>
            <a:off x="0" y="0"/>
            <a:ext cx="9144000" cy="5143500"/>
          </a:xfrm>
          <a:prstGeom prst="rect">
            <a:avLst/>
          </a:prstGeom>
          <a:blipFill>
            <a:blip r:embed="rId3"/>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userDrawn="1"/>
        </p:nvSpPr>
        <p:spPr>
          <a:xfrm>
            <a:off x="428625" y="3640479"/>
            <a:ext cx="4610100" cy="530915"/>
          </a:xfrm>
          <a:prstGeom prst="rect">
            <a:avLst/>
          </a:prstGeom>
          <a:noFill/>
        </p:spPr>
        <p:txBody>
          <a:bodyPr wrap="square" rtlCol="0">
            <a:spAutoFit/>
          </a:bodyPr>
          <a:lstStyle/>
          <a:p>
            <a:r>
              <a:rPr lang="en-US" sz="2850" spc="225">
                <a:solidFill>
                  <a:schemeClr val="bg1">
                    <a:lumMod val="50000"/>
                  </a:schemeClr>
                </a:solidFill>
                <a:latin typeface="Arial" pitchFamily="34" charset="0"/>
                <a:cs typeface="Arial" pitchFamily="34" charset="0"/>
              </a:rPr>
              <a:t>Reach </a:t>
            </a:r>
            <a:r>
              <a:rPr lang="en-US" sz="2850" b="1" spc="225">
                <a:solidFill>
                  <a:srgbClr val="E87511"/>
                </a:solidFill>
                <a:latin typeface="Arial Black" pitchFamily="34" charset="0"/>
                <a:cs typeface="Arial" pitchFamily="34" charset="0"/>
              </a:rPr>
              <a:t>every</a:t>
            </a:r>
            <a:r>
              <a:rPr lang="en-US" sz="2850" spc="225" baseline="0">
                <a:solidFill>
                  <a:schemeClr val="bg1">
                    <a:lumMod val="50000"/>
                  </a:schemeClr>
                </a:solidFill>
                <a:latin typeface="Arial" pitchFamily="34" charset="0"/>
                <a:cs typeface="Arial" pitchFamily="34" charset="0"/>
              </a:rPr>
              <a:t> learner</a:t>
            </a:r>
            <a:endParaRPr lang="en-US" sz="2850" spc="225">
              <a:solidFill>
                <a:schemeClr val="bg1">
                  <a:lumMod val="50000"/>
                </a:schemeClr>
              </a:solidFill>
              <a:latin typeface="Arial" pitchFamily="34" charset="0"/>
              <a:cs typeface="Arial" pitchFamily="34" charset="0"/>
            </a:endParaRP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5883" y="4356484"/>
            <a:ext cx="477041" cy="311555"/>
          </a:xfrm>
          <a:prstGeom prst="rect">
            <a:avLst/>
          </a:prstGeom>
        </p:spPr>
      </p:pic>
    </p:spTree>
    <p:extLst>
      <p:ext uri="{BB962C8B-B14F-4D97-AF65-F5344CB8AC3E}">
        <p14:creationId xmlns:p14="http://schemas.microsoft.com/office/powerpoint/2010/main" val="25191598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_Intro Slide A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5696712" y="-73152"/>
            <a:ext cx="3520440" cy="5285232"/>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5779010" y="1298092"/>
            <a:ext cx="3275003" cy="1301895"/>
          </a:xfrm>
          <a:prstGeom prst="rect">
            <a:avLst/>
          </a:prstGeom>
          <a:noFill/>
          <a:ln w="57150" cap="sq">
            <a:noFill/>
            <a:miter lim="800000"/>
          </a:ln>
        </p:spPr>
        <p:txBody>
          <a:bodyPr wrap="square" lIns="274320" tIns="274320" rIns="274320" bIns="274320" anchor="b">
            <a:spAutoFit/>
          </a:bodyPr>
          <a:lstStyle>
            <a:lvl1pPr marL="0" indent="0" algn="l">
              <a:buNone/>
              <a:defRPr sz="2700" b="0">
                <a:solidFill>
                  <a:schemeClr val="tx1"/>
                </a:solidFill>
                <a:latin typeface="Arial" panose="020B0604020202020204" pitchFamily="34" charset="0"/>
                <a:cs typeface="Arial" panose="020B0604020202020204" pitchFamily="34" charset="0"/>
              </a:defRPr>
            </a:lvl1pPr>
          </a:lstStyle>
          <a:p>
            <a:pPr lvl="0"/>
            <a:r>
              <a:rPr lang="en-US"/>
              <a:t>Put every student</a:t>
            </a:r>
            <a:br>
              <a:rPr lang="en-US"/>
            </a:br>
            <a:r>
              <a:rPr lang="en-US"/>
              <a:t>in the front row.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6" name="TextBox 5"/>
          <p:cNvSpPr txBox="1"/>
          <p:nvPr userDrawn="1"/>
        </p:nvSpPr>
        <p:spPr>
          <a:xfrm>
            <a:off x="5951602" y="4774920"/>
            <a:ext cx="2607183" cy="253916"/>
          </a:xfrm>
          <a:prstGeom prst="rect">
            <a:avLst/>
          </a:prstGeom>
          <a:noFill/>
        </p:spPr>
        <p:txBody>
          <a:bodyPr wrap="square" rtlCol="0">
            <a:spAutoFit/>
          </a:bodyPr>
          <a:lstStyle/>
          <a:p>
            <a:r>
              <a:rPr lang="en-US" sz="1050" spc="225">
                <a:solidFill>
                  <a:schemeClr val="tx1"/>
                </a:solidFill>
                <a:latin typeface="Arial" pitchFamily="34" charset="0"/>
                <a:cs typeface="Arial" pitchFamily="34" charset="0"/>
              </a:rPr>
              <a:t>Reach </a:t>
            </a:r>
            <a:r>
              <a:rPr lang="en-US" sz="1050" b="1" spc="225">
                <a:solidFill>
                  <a:schemeClr val="tx1"/>
                </a:solidFill>
                <a:latin typeface="Arial Black" pitchFamily="34" charset="0"/>
                <a:cs typeface="Arial" pitchFamily="34" charset="0"/>
              </a:rPr>
              <a:t>every</a:t>
            </a:r>
            <a:r>
              <a:rPr lang="en-US" sz="1050" spc="225" baseline="0">
                <a:solidFill>
                  <a:schemeClr val="tx1"/>
                </a:solidFill>
                <a:latin typeface="Arial" pitchFamily="34" charset="0"/>
                <a:cs typeface="Arial" pitchFamily="34" charset="0"/>
              </a:rPr>
              <a:t> learner</a:t>
            </a:r>
            <a:endParaRPr lang="en-US" sz="1050" spc="225">
              <a:solidFill>
                <a:schemeClr val="tx1"/>
              </a:solidFill>
              <a:latin typeface="Arial" pitchFamily="34" charset="0"/>
              <a:cs typeface="Arial" pitchFamily="34" charset="0"/>
            </a:endParaRPr>
          </a:p>
        </p:txBody>
      </p:sp>
      <p:cxnSp>
        <p:nvCxnSpPr>
          <p:cNvPr id="8" name="Straight Connector 7"/>
          <p:cNvCxnSpPr/>
          <p:nvPr userDrawn="1"/>
        </p:nvCxnSpPr>
        <p:spPr>
          <a:xfrm>
            <a:off x="5997322" y="4672584"/>
            <a:ext cx="2982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2288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3_Intro Slide B K12">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44726"/>
            <a:ext cx="928688" cy="5143500"/>
          </a:xfrm>
          <a:prstGeom prst="rect">
            <a:avLst/>
          </a:prstGeom>
        </p:spPr>
      </p:pic>
      <p:sp>
        <p:nvSpPr>
          <p:cNvPr id="4" name="Rectangle 3"/>
          <p:cNvSpPr/>
          <p:nvPr userDrawn="1"/>
        </p:nvSpPr>
        <p:spPr>
          <a:xfrm>
            <a:off x="0" y="1"/>
            <a:ext cx="9144000" cy="4688785"/>
          </a:xfrm>
          <a:prstGeom prst="rect">
            <a:avLst/>
          </a:prstGeom>
          <a:blipFill>
            <a:blip r:embed="rId3"/>
            <a:srcRect/>
            <a:stretch>
              <a:fillRect t="-4849" b="-48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210312" y="374022"/>
            <a:ext cx="4882896" cy="1509644"/>
          </a:xfrm>
          <a:prstGeom prst="rect">
            <a:avLst/>
          </a:prstGeom>
          <a:noFill/>
          <a:ln w="57150" cap="sq">
            <a:noFill/>
            <a:miter lim="800000"/>
          </a:ln>
        </p:spPr>
        <p:txBody>
          <a:bodyPr wrap="square" lIns="274320" tIns="274320" rIns="274320" bIns="274320" anchor="b">
            <a:spAutoFit/>
          </a:bodyPr>
          <a:lstStyle>
            <a:lvl1pPr marL="0" indent="0" algn="l">
              <a:buNone/>
              <a:defRPr sz="3450" b="0">
                <a:solidFill>
                  <a:schemeClr val="tx1"/>
                </a:solidFill>
                <a:latin typeface="Arial" panose="020B0604020202020204" pitchFamily="34" charset="0"/>
                <a:cs typeface="Arial" panose="020B0604020202020204" pitchFamily="34" charset="0"/>
              </a:defRPr>
            </a:lvl1pPr>
          </a:lstStyle>
          <a:p>
            <a:pPr lvl="0"/>
            <a:r>
              <a:rPr lang="en-US"/>
              <a:t>What if there was no</a:t>
            </a:r>
            <a:br>
              <a:rPr lang="en-US"/>
            </a:br>
            <a:r>
              <a:rPr lang="en-US"/>
              <a:t>back of the class?</a:t>
            </a:r>
          </a:p>
        </p:txBody>
      </p:sp>
      <p:sp>
        <p:nvSpPr>
          <p:cNvPr id="6" name="TextBox 5"/>
          <p:cNvSpPr txBox="1"/>
          <p:nvPr userDrawn="1"/>
        </p:nvSpPr>
        <p:spPr>
          <a:xfrm>
            <a:off x="401194" y="4811496"/>
            <a:ext cx="2607183" cy="253916"/>
          </a:xfrm>
          <a:prstGeom prst="rect">
            <a:avLst/>
          </a:prstGeom>
          <a:noFill/>
        </p:spPr>
        <p:txBody>
          <a:bodyPr wrap="square" rtlCol="0">
            <a:spAutoFit/>
          </a:bodyPr>
          <a:lstStyle/>
          <a:p>
            <a:r>
              <a:rPr lang="en-US" sz="1050" spc="225">
                <a:solidFill>
                  <a:srgbClr val="E87511"/>
                </a:solidFill>
                <a:latin typeface="Arial" pitchFamily="34" charset="0"/>
                <a:cs typeface="Arial" pitchFamily="34" charset="0"/>
              </a:rPr>
              <a:t>Reach </a:t>
            </a:r>
            <a:r>
              <a:rPr lang="en-US" sz="1050" b="1" spc="225">
                <a:solidFill>
                  <a:srgbClr val="E87511"/>
                </a:solidFill>
                <a:latin typeface="Arial Black" pitchFamily="34" charset="0"/>
                <a:cs typeface="Arial" pitchFamily="34" charset="0"/>
              </a:rPr>
              <a:t>every</a:t>
            </a:r>
            <a:r>
              <a:rPr lang="en-US" sz="1050" spc="225" baseline="0">
                <a:solidFill>
                  <a:srgbClr val="E87511"/>
                </a:solidFill>
                <a:latin typeface="Arial" pitchFamily="34" charset="0"/>
                <a:cs typeface="Arial" pitchFamily="34" charset="0"/>
              </a:rPr>
              <a:t> learner</a:t>
            </a:r>
            <a:endParaRPr lang="en-US" sz="1050" spc="225">
              <a:solidFill>
                <a:srgbClr val="E87511"/>
              </a:solidFill>
              <a:latin typeface="Arial" pitchFamily="34" charset="0"/>
              <a:cs typeface="Arial" pitchFamily="34" charset="0"/>
            </a:endParaRPr>
          </a:p>
        </p:txBody>
      </p:sp>
      <p:sp>
        <p:nvSpPr>
          <p:cNvPr id="7" name="TextBox 6"/>
          <p:cNvSpPr txBox="1"/>
          <p:nvPr userDrawn="1"/>
        </p:nvSpPr>
        <p:spPr>
          <a:xfrm>
            <a:off x="4935923" y="4799073"/>
            <a:ext cx="2607183" cy="253916"/>
          </a:xfrm>
          <a:prstGeom prst="rect">
            <a:avLst/>
          </a:prstGeom>
          <a:noFill/>
        </p:spPr>
        <p:txBody>
          <a:bodyPr wrap="square" rtlCol="0">
            <a:spAutoFit/>
          </a:bodyPr>
          <a:lstStyle/>
          <a:p>
            <a:r>
              <a:rPr lang="en-US" sz="1050"/>
              <a:t>D2L.com</a:t>
            </a:r>
          </a:p>
        </p:txBody>
      </p:sp>
    </p:spTree>
    <p:extLst>
      <p:ext uri="{BB962C8B-B14F-4D97-AF65-F5344CB8AC3E}">
        <p14:creationId xmlns:p14="http://schemas.microsoft.com/office/powerpoint/2010/main" val="10781937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4_Learning Options K1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4"/>
          <p:cNvPicPr>
            <a:picLocks noChangeAspect="1" noChangeArrowheads="1"/>
          </p:cNvPicPr>
          <p:nvPr userDrawn="1"/>
        </p:nvPicPr>
        <p:blipFill rotWithShape="1">
          <a:blip r:embed="rId2" cstate="screen">
            <a:alphaModFix amt="15000"/>
            <a:extLst>
              <a:ext uri="{28A0092B-C50C-407E-A947-70E740481C1C}">
                <a14:useLocalDpi xmlns:a14="http://schemas.microsoft.com/office/drawing/2010/main" val="0"/>
              </a:ext>
            </a:extLst>
          </a:blip>
          <a:srcRect/>
          <a:stretch/>
        </p:blipFill>
        <p:spPr bwMode="auto">
          <a:xfrm>
            <a:off x="0" y="2"/>
            <a:ext cx="3058716"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screen">
            <a:alphaModFix amt="15000"/>
            <a:extLst>
              <a:ext uri="{28A0092B-C50C-407E-A947-70E740481C1C}">
                <a14:useLocalDpi xmlns:a14="http://schemas.microsoft.com/office/drawing/2010/main" val="0"/>
              </a:ext>
            </a:extLst>
          </a:blip>
          <a:srcRect/>
          <a:stretch/>
        </p:blipFill>
        <p:spPr>
          <a:xfrm>
            <a:off x="3058718" y="2"/>
            <a:ext cx="2938211" cy="5143499"/>
          </a:xfrm>
          <a:prstGeom prst="rect">
            <a:avLst/>
          </a:prstGeom>
        </p:spPr>
      </p:pic>
      <p:pic>
        <p:nvPicPr>
          <p:cNvPr id="13" name="Picture 12"/>
          <p:cNvPicPr>
            <a:picLocks noChangeAspect="1"/>
          </p:cNvPicPr>
          <p:nvPr userDrawn="1"/>
        </p:nvPicPr>
        <p:blipFill rotWithShape="1">
          <a:blip r:embed="rId4" cstate="screen">
            <a:alphaModFix amt="15000"/>
            <a:extLst>
              <a:ext uri="{28A0092B-C50C-407E-A947-70E740481C1C}">
                <a14:useLocalDpi xmlns:a14="http://schemas.microsoft.com/office/drawing/2010/main" val="0"/>
              </a:ext>
            </a:extLst>
          </a:blip>
          <a:srcRect/>
          <a:stretch/>
        </p:blipFill>
        <p:spPr>
          <a:xfrm>
            <a:off x="5997441" y="0"/>
            <a:ext cx="3146560" cy="5143500"/>
          </a:xfrm>
          <a:prstGeom prst="rect">
            <a:avLst/>
          </a:prstGeom>
        </p:spPr>
      </p:pic>
      <p:sp>
        <p:nvSpPr>
          <p:cNvPr id="17" name="Text Placeholder 6"/>
          <p:cNvSpPr>
            <a:spLocks noGrp="1"/>
          </p:cNvSpPr>
          <p:nvPr userDrawn="1">
            <p:ph type="body" sz="quarter" idx="11" hasCustomPrompt="1"/>
          </p:nvPr>
        </p:nvSpPr>
        <p:spPr>
          <a:xfrm>
            <a:off x="254320" y="1052667"/>
            <a:ext cx="8635364" cy="969496"/>
          </a:xfrm>
          <a:prstGeom prst="rect">
            <a:avLst/>
          </a:prstGeom>
          <a:noFill/>
          <a:ln w="57150" cap="sq">
            <a:noFill/>
            <a:miter lim="800000"/>
          </a:ln>
        </p:spPr>
        <p:txBody>
          <a:bodyPr wrap="square" lIns="274320" tIns="274320" rIns="274320" bIns="274320" anchor="t">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22" name="Text Placeholder 21"/>
          <p:cNvSpPr>
            <a:spLocks noGrp="1"/>
          </p:cNvSpPr>
          <p:nvPr>
            <p:ph type="body" sz="quarter" idx="12" hasCustomPrompt="1"/>
          </p:nvPr>
        </p:nvSpPr>
        <p:spPr>
          <a:xfrm>
            <a:off x="0" y="3108723"/>
            <a:ext cx="3058716" cy="87806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3" name="Text Placeholder 21"/>
          <p:cNvSpPr>
            <a:spLocks noGrp="1"/>
          </p:cNvSpPr>
          <p:nvPr>
            <p:ph type="body" sz="quarter" idx="13" hasCustomPrompt="1"/>
          </p:nvPr>
        </p:nvSpPr>
        <p:spPr>
          <a:xfrm>
            <a:off x="3059230" y="3113295"/>
            <a:ext cx="2938214" cy="900922"/>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
        <p:nvSpPr>
          <p:cNvPr id="24" name="Text Placeholder 21"/>
          <p:cNvSpPr>
            <a:spLocks noGrp="1"/>
          </p:cNvSpPr>
          <p:nvPr>
            <p:ph type="body" sz="quarter" idx="14" hasCustomPrompt="1"/>
          </p:nvPr>
        </p:nvSpPr>
        <p:spPr>
          <a:xfrm>
            <a:off x="5997442" y="3104151"/>
            <a:ext cx="3146558" cy="919210"/>
          </a:xfrm>
          <a:prstGeom prst="rect">
            <a:avLst/>
          </a:prstGeom>
        </p:spPr>
        <p:txBody>
          <a:bodyPr/>
          <a:lstStyle>
            <a:lvl1pPr marL="0" indent="0" algn="ctr">
              <a:buNone/>
              <a:defRPr sz="3600">
                <a:latin typeface="Arial" pitchFamily="34" charset="0"/>
                <a:cs typeface="Arial" pitchFamily="34" charset="0"/>
              </a:defRPr>
            </a:lvl1pPr>
          </a:lstStyle>
          <a:p>
            <a:pPr lvl="0"/>
            <a:r>
              <a:rPr lang="en-US"/>
              <a:t>Section</a:t>
            </a:r>
          </a:p>
        </p:txBody>
      </p:sp>
    </p:spTree>
    <p:extLst>
      <p:ext uri="{BB962C8B-B14F-4D97-AF65-F5344CB8AC3E}">
        <p14:creationId xmlns:p14="http://schemas.microsoft.com/office/powerpoint/2010/main" val="268842410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462749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6_Image Content  K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21102872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7_Image Overlay Content  K1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310755" y="210741"/>
            <a:ext cx="6959203" cy="3600450"/>
          </a:xfrm>
          <a:prstGeom prst="rect">
            <a:avLst/>
          </a:prstGeom>
        </p:spPr>
        <p:txBody>
          <a:bodyPr anchor="b"/>
          <a:lstStyle>
            <a:lvl1pPr marL="0" indent="0">
              <a:buNone/>
              <a:defRPr sz="3600" b="1">
                <a:latin typeface="Arial" pitchFamily="34" charset="0"/>
                <a:cs typeface="Arial" pitchFamily="34" charset="0"/>
              </a:defRPr>
            </a:lvl1pPr>
          </a:lstStyle>
          <a:p>
            <a:pPr lvl="0"/>
            <a:r>
              <a:rPr lang="en-US"/>
              <a:t>Click to edit Master text styles</a:t>
            </a:r>
          </a:p>
        </p:txBody>
      </p:sp>
      <p:sp>
        <p:nvSpPr>
          <p:cNvPr id="14" name="Text Placeholder 13"/>
          <p:cNvSpPr>
            <a:spLocks noGrp="1"/>
          </p:cNvSpPr>
          <p:nvPr>
            <p:ph type="body" sz="quarter" idx="12" hasCustomPrompt="1"/>
          </p:nvPr>
        </p:nvSpPr>
        <p:spPr>
          <a:xfrm>
            <a:off x="301229" y="3876676"/>
            <a:ext cx="6996113" cy="1266825"/>
          </a:xfrm>
          <a:prstGeom prst="rect">
            <a:avLst/>
          </a:prstGeom>
        </p:spPr>
        <p:txBody>
          <a:bodyPr/>
          <a:lstStyle>
            <a:lvl1pPr marL="0" indent="0">
              <a:buNone/>
              <a:defRPr sz="30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Tagline</a:t>
            </a:r>
          </a:p>
        </p:txBody>
      </p:sp>
    </p:spTree>
    <p:extLst>
      <p:ext uri="{BB962C8B-B14F-4D97-AF65-F5344CB8AC3E}">
        <p14:creationId xmlns:p14="http://schemas.microsoft.com/office/powerpoint/2010/main" val="8475346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peaker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3479029" y="2707047"/>
            <a:ext cx="2981039" cy="1506566"/>
          </a:xfrm>
          <a:prstGeom prst="rect">
            <a:avLst/>
          </a:prstGeom>
          <a:noFill/>
          <a:ln w="57150" cap="sq">
            <a:noFill/>
            <a:miter lim="800000"/>
          </a:ln>
        </p:spPr>
        <p:txBody>
          <a:bodyPr wrap="square" lIns="274320" tIns="274320" rIns="274320" bIns="274320" anchor="t">
            <a:spAutoFit/>
          </a:bodyPr>
          <a:lstStyle>
            <a:lvl1pPr marL="0" indent="0" algn="l">
              <a:buNone/>
              <a:defRPr sz="3300" b="1" baseline="0">
                <a:solidFill>
                  <a:schemeClr val="tx1"/>
                </a:solidFill>
                <a:latin typeface="Arial" panose="020B0604020202020204" pitchFamily="34" charset="0"/>
                <a:cs typeface="Arial" panose="020B0604020202020204" pitchFamily="34" charset="0"/>
              </a:defRPr>
            </a:lvl1pPr>
          </a:lstStyle>
          <a:p>
            <a:pPr lvl="0"/>
            <a:r>
              <a:rPr lang="en-US"/>
              <a:t>Talk</a:t>
            </a:r>
          </a:p>
          <a:p>
            <a:pPr lvl="0"/>
            <a:r>
              <a:rPr lang="en-US"/>
              <a:t>Title</a:t>
            </a:r>
          </a:p>
        </p:txBody>
      </p:sp>
      <p:sp>
        <p:nvSpPr>
          <p:cNvPr id="10" name="Text Placeholder 6"/>
          <p:cNvSpPr>
            <a:spLocks noGrp="1"/>
          </p:cNvSpPr>
          <p:nvPr>
            <p:ph type="body" sz="quarter" idx="11" hasCustomPrompt="1"/>
          </p:nvPr>
        </p:nvSpPr>
        <p:spPr>
          <a:xfrm>
            <a:off x="3448949" y="1046555"/>
            <a:ext cx="3146118" cy="1565813"/>
          </a:xfrm>
          <a:prstGeom prst="rect">
            <a:avLst/>
          </a:prstGeom>
          <a:noFill/>
          <a:ln w="57150" cap="sq">
            <a:noFill/>
            <a:miter lim="800000"/>
          </a:ln>
        </p:spPr>
        <p:txBody>
          <a:bodyPr wrap="none" lIns="274320" tIns="274320" rIns="274320" bIns="274320" anchor="b">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a:t>
            </a:r>
            <a:r>
              <a:rPr lang="en-US" err="1"/>
              <a:t>Title</a:t>
            </a:r>
            <a:r>
              <a:rPr lang="en-US"/>
              <a:t> </a:t>
            </a:r>
            <a:r>
              <a:rPr lang="en-US" err="1"/>
              <a:t>Title</a:t>
            </a:r>
            <a:r>
              <a:rPr lang="en-US"/>
              <a:t> </a:t>
            </a:r>
            <a:r>
              <a:rPr lang="en-US" err="1"/>
              <a:t>Title</a:t>
            </a:r>
            <a:endParaRPr lang="en-US"/>
          </a:p>
          <a:p>
            <a:pPr lvl="0"/>
            <a:r>
              <a:rPr lang="en-US"/>
              <a:t>@name</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5874" y="1429361"/>
            <a:ext cx="2325395" cy="2325395"/>
          </a:xfrm>
          <a:prstGeom prst="rect">
            <a:avLst/>
          </a:prstGeom>
        </p:spPr>
      </p:pic>
    </p:spTree>
    <p:extLst>
      <p:ext uri="{BB962C8B-B14F-4D97-AF65-F5344CB8AC3E}">
        <p14:creationId xmlns:p14="http://schemas.microsoft.com/office/powerpoint/2010/main" val="263905749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Slide Reverse Blu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3077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 Slide Reverse D2L Orange">
    <p:bg>
      <p:bgPr>
        <a:solidFill>
          <a:srgbClr val="E8751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blipFill dpi="0" rotWithShape="1">
            <a:blip r:embed="rId2">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6948320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ntent Slide Reverse - HE">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p:nvPr>
        </p:nvSpPr>
        <p:spPr>
          <a:xfrm>
            <a:off x="621325" y="1355034"/>
            <a:ext cx="6712571" cy="3198019"/>
          </a:xfrm>
          <a:prstGeom prst="rect">
            <a:avLst/>
          </a:prstGeom>
        </p:spPr>
        <p:txBody>
          <a:bodyPr/>
          <a:lstStyle>
            <a:lvl1pPr marL="342892" indent="-342892">
              <a:buFont typeface="Arial" panose="020B0604020202020204" pitchFamily="34" charset="0"/>
              <a:buChar char="•"/>
              <a:defRPr sz="2400" b="1">
                <a:solidFill>
                  <a:schemeClr val="tx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225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612076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3"/>
          <p:cNvSpPr>
            <a:spLocks noGrp="1"/>
          </p:cNvSpPr>
          <p:nvPr>
            <p:ph type="body" sz="quarter" idx="11"/>
          </p:nvPr>
        </p:nvSpPr>
        <p:spPr>
          <a:xfrm>
            <a:off x="637653" y="2313147"/>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30879671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ontent Slide White - Light watermark">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86350306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Content Slide White - Light watermark">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8260492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Slide Ph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428018813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Feature Slide A">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12031" y="0"/>
            <a:ext cx="3043990" cy="5143500"/>
          </a:xfrm>
          <a:prstGeom prst="rect">
            <a:avLst/>
          </a:prstGeom>
          <a:gradFill flip="none" rotWithShape="1">
            <a:gsLst>
              <a:gs pos="27000">
                <a:srgbClr val="4C3F99"/>
              </a:gs>
              <a:gs pos="100000">
                <a:srgbClr val="3A307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userDrawn="1"/>
        </p:nvSpPr>
        <p:spPr>
          <a:xfrm>
            <a:off x="6100011" y="0"/>
            <a:ext cx="3043990" cy="5143500"/>
          </a:xfrm>
          <a:prstGeom prst="rect">
            <a:avLst/>
          </a:prstGeom>
          <a:gradFill flip="none" rotWithShape="1">
            <a:gsLst>
              <a:gs pos="27000">
                <a:srgbClr val="E87511"/>
              </a:gs>
              <a:gs pos="100000">
                <a:srgbClr val="F1923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p:cNvSpPr/>
          <p:nvPr userDrawn="1"/>
        </p:nvSpPr>
        <p:spPr>
          <a:xfrm>
            <a:off x="3031958" y="0"/>
            <a:ext cx="3068052" cy="5143500"/>
          </a:xfrm>
          <a:prstGeom prst="rect">
            <a:avLst/>
          </a:prstGeom>
          <a:gradFill flip="none" rotWithShape="1">
            <a:gsLst>
              <a:gs pos="27000">
                <a:schemeClr val="tx2">
                  <a:lumMod val="85000"/>
                </a:schemeClr>
              </a:gs>
              <a:gs pos="100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a:p>
        </p:txBody>
      </p:sp>
      <p:sp>
        <p:nvSpPr>
          <p:cNvPr id="16" name="Text Placeholder 6"/>
          <p:cNvSpPr>
            <a:spLocks noGrp="1"/>
          </p:cNvSpPr>
          <p:nvPr>
            <p:ph type="body" sz="quarter" idx="10" hasCustomPrompt="1"/>
          </p:nvPr>
        </p:nvSpPr>
        <p:spPr>
          <a:xfrm>
            <a:off x="-12031" y="234419"/>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7" name="Text Placeholder 6"/>
          <p:cNvSpPr>
            <a:spLocks noGrp="1"/>
          </p:cNvSpPr>
          <p:nvPr>
            <p:ph type="body" sz="quarter" idx="11" hasCustomPrompt="1"/>
          </p:nvPr>
        </p:nvSpPr>
        <p:spPr>
          <a:xfrm>
            <a:off x="3031958" y="240435"/>
            <a:ext cx="3068052"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accent6"/>
                </a:solidFill>
                <a:latin typeface="Arial" panose="020B0604020202020204" pitchFamily="34" charset="0"/>
                <a:cs typeface="Arial" panose="020B0604020202020204" pitchFamily="34" charset="0"/>
              </a:defRPr>
            </a:lvl1pPr>
          </a:lstStyle>
          <a:p>
            <a:pPr lvl="0"/>
            <a:r>
              <a:rPr lang="en-US"/>
              <a:t>TEXT.</a:t>
            </a:r>
          </a:p>
        </p:txBody>
      </p:sp>
      <p:sp>
        <p:nvSpPr>
          <p:cNvPr id="18" name="Text Placeholder 6"/>
          <p:cNvSpPr>
            <a:spLocks noGrp="1"/>
          </p:cNvSpPr>
          <p:nvPr>
            <p:ph type="body" sz="quarter" idx="12" hasCustomPrompt="1"/>
          </p:nvPr>
        </p:nvSpPr>
        <p:spPr>
          <a:xfrm>
            <a:off x="6100581" y="240435"/>
            <a:ext cx="3043990" cy="969496"/>
          </a:xfrm>
          <a:prstGeom prst="rect">
            <a:avLst/>
          </a:prstGeom>
          <a:noFill/>
          <a:ln w="57150" cap="sq">
            <a:noFill/>
            <a:miter lim="800000"/>
          </a:ln>
        </p:spPr>
        <p:txBody>
          <a:bodyPr wrap="square" lIns="274320" tIns="274320" rIns="274320" bIns="274320" anchor="b">
            <a:spAutoFit/>
          </a:bodyPr>
          <a:lstStyle>
            <a:lvl1pPr marL="0" indent="0" algn="ctr">
              <a:buNone/>
              <a:defRPr sz="3000" b="1" baseline="0">
                <a:solidFill>
                  <a:schemeClr val="tx1"/>
                </a:solidFill>
                <a:latin typeface="Arial" panose="020B0604020202020204" pitchFamily="34" charset="0"/>
                <a:cs typeface="Arial" panose="020B0604020202020204" pitchFamily="34" charset="0"/>
              </a:defRPr>
            </a:lvl1pPr>
          </a:lstStyle>
          <a:p>
            <a:pPr lvl="0"/>
            <a:r>
              <a:rPr lang="en-US"/>
              <a:t>TEXT.</a:t>
            </a:r>
          </a:p>
        </p:txBody>
      </p:sp>
      <p:sp>
        <p:nvSpPr>
          <p:cNvPr id="19" name="Text Placeholder 6"/>
          <p:cNvSpPr>
            <a:spLocks noGrp="1"/>
          </p:cNvSpPr>
          <p:nvPr>
            <p:ph type="body" sz="quarter" idx="13" hasCustomPrompt="1"/>
          </p:nvPr>
        </p:nvSpPr>
        <p:spPr>
          <a:xfrm>
            <a:off x="-12031" y="3723713"/>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
        <p:nvSpPr>
          <p:cNvPr id="20" name="Text Placeholder 6"/>
          <p:cNvSpPr>
            <a:spLocks noGrp="1"/>
          </p:cNvSpPr>
          <p:nvPr>
            <p:ph type="body" sz="quarter" idx="14" hasCustomPrompt="1"/>
          </p:nvPr>
        </p:nvSpPr>
        <p:spPr>
          <a:xfrm>
            <a:off x="3031961" y="3729729"/>
            <a:ext cx="3068051"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accent6"/>
                </a:solidFill>
                <a:latin typeface="Arial" panose="020B0604020202020204" pitchFamily="34" charset="0"/>
                <a:cs typeface="Arial" panose="020B0604020202020204" pitchFamily="34" charset="0"/>
              </a:defRPr>
            </a:lvl1pPr>
          </a:lstStyle>
          <a:p>
            <a:pPr lvl="0"/>
            <a:r>
              <a:rPr lang="en-US"/>
              <a:t>Support copy</a:t>
            </a:r>
          </a:p>
        </p:txBody>
      </p:sp>
      <p:sp>
        <p:nvSpPr>
          <p:cNvPr id="21" name="Text Placeholder 6"/>
          <p:cNvSpPr>
            <a:spLocks noGrp="1"/>
          </p:cNvSpPr>
          <p:nvPr>
            <p:ph type="body" sz="quarter" idx="15" hasCustomPrompt="1"/>
          </p:nvPr>
        </p:nvSpPr>
        <p:spPr>
          <a:xfrm>
            <a:off x="6101156" y="3729729"/>
            <a:ext cx="3043990" cy="865622"/>
          </a:xfrm>
          <a:prstGeom prst="rect">
            <a:avLst/>
          </a:prstGeom>
          <a:noFill/>
          <a:ln w="57150" cap="sq">
            <a:noFill/>
            <a:miter lim="800000"/>
          </a:ln>
        </p:spPr>
        <p:txBody>
          <a:bodyPr wrap="square" lIns="274320" tIns="274320" rIns="274320" bIns="274320" anchor="t">
            <a:spAutoFit/>
          </a:bodyPr>
          <a:lstStyle>
            <a:lvl1pPr marL="0" indent="0" algn="l">
              <a:buNone/>
              <a:defRPr sz="2250" b="0" baseline="0">
                <a:solidFill>
                  <a:schemeClr val="tx1"/>
                </a:solidFill>
                <a:latin typeface="Arial" panose="020B0604020202020204" pitchFamily="34" charset="0"/>
                <a:cs typeface="Arial" panose="020B0604020202020204" pitchFamily="34" charset="0"/>
              </a:defRPr>
            </a:lvl1pPr>
          </a:lstStyle>
          <a:p>
            <a:pPr lvl="0"/>
            <a:r>
              <a:rPr lang="en-US"/>
              <a:t>Support copy</a:t>
            </a:r>
          </a:p>
        </p:txBody>
      </p:sp>
    </p:spTree>
    <p:extLst>
      <p:ext uri="{BB962C8B-B14F-4D97-AF65-F5344CB8AC3E}">
        <p14:creationId xmlns:p14="http://schemas.microsoft.com/office/powerpoint/2010/main" val="10984779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asonal Release Title Slide">
    <p:bg>
      <p:bgPr>
        <a:solidFill>
          <a:schemeClr val="tx1">
            <a:lumMod val="9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3"/>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Text Placeholder 3"/>
          <p:cNvSpPr>
            <a:spLocks noGrp="1"/>
          </p:cNvSpPr>
          <p:nvPr>
            <p:ph type="body" sz="quarter" idx="11" hasCustomPrompt="1"/>
          </p:nvPr>
        </p:nvSpPr>
        <p:spPr>
          <a:xfrm>
            <a:off x="0" y="3359472"/>
            <a:ext cx="9144000" cy="1004711"/>
          </a:xfrm>
          <a:prstGeom prst="rect">
            <a:avLst/>
          </a:prstGeom>
        </p:spPr>
        <p:txBody>
          <a:bodyPr/>
          <a:lstStyle>
            <a:lvl1pPr marL="0" indent="0" algn="ctr">
              <a:buFontTx/>
              <a:buNone/>
              <a:defRPr sz="2400" b="0">
                <a:solidFill>
                  <a:srgbClr val="009FBB"/>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Support Sentence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Tree>
    <p:extLst>
      <p:ext uri="{BB962C8B-B14F-4D97-AF65-F5344CB8AC3E}">
        <p14:creationId xmlns:p14="http://schemas.microsoft.com/office/powerpoint/2010/main" val="16160500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asonal Release Content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3699" y="4506718"/>
            <a:ext cx="1233520" cy="473097"/>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214846" y="0"/>
            <a:ext cx="928688" cy="5143500"/>
          </a:xfrm>
          <a:prstGeom prst="rect">
            <a:avLst/>
          </a:prstGeom>
        </p:spPr>
      </p:pic>
      <p:sp>
        <p:nvSpPr>
          <p:cNvPr id="10"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rgbClr val="4C3F99"/>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3"/>
          <p:cNvSpPr>
            <a:spLocks noGrp="1"/>
          </p:cNvSpPr>
          <p:nvPr>
            <p:ph type="body" sz="quarter" idx="11"/>
          </p:nvPr>
        </p:nvSpPr>
        <p:spPr>
          <a:xfrm>
            <a:off x="637653" y="2025280"/>
            <a:ext cx="5588546" cy="830483"/>
          </a:xfrm>
          <a:prstGeom prst="rect">
            <a:avLst/>
          </a:prstGeom>
        </p:spPr>
        <p:txBody>
          <a:bodyPr/>
          <a:lstStyle>
            <a:lvl1pPr marL="0" indent="0">
              <a:buFontTx/>
              <a:buNone/>
              <a:defRPr sz="2250" b="0">
                <a:solidFill>
                  <a:schemeClr val="bg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0249691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sults Orange Layout A">
    <p:bg>
      <p:bgPr>
        <a:solidFill>
          <a:srgbClr val="009FBB"/>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5"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3915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Results Orange Layout - client image">
    <p:bg>
      <p:bgPr>
        <a:solidFill>
          <a:srgbClr val="009FB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9180" y="0"/>
            <a:ext cx="4084820" cy="5143500"/>
          </a:xfrm>
          <a:prstGeom prst="rect">
            <a:avLst/>
          </a:prstGeom>
        </p:spPr>
      </p:pic>
      <p:sp>
        <p:nvSpPr>
          <p:cNvPr id="2" name="Rectangle 1"/>
          <p:cNvSpPr/>
          <p:nvPr userDrawn="1"/>
        </p:nvSpPr>
        <p:spPr>
          <a:xfrm>
            <a:off x="0" y="2"/>
            <a:ext cx="9144000" cy="5143499"/>
          </a:xfrm>
          <a:prstGeom prst="rect">
            <a:avLst/>
          </a:prstGeom>
          <a:solidFill>
            <a:srgbClr val="009F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7" name="Text Placeholder 3"/>
          <p:cNvSpPr>
            <a:spLocks noGrp="1"/>
          </p:cNvSpPr>
          <p:nvPr>
            <p:ph type="body" sz="quarter" idx="10"/>
          </p:nvPr>
        </p:nvSpPr>
        <p:spPr>
          <a:xfrm>
            <a:off x="643933" y="1355034"/>
            <a:ext cx="5588546" cy="830483"/>
          </a:xfrm>
          <a:prstGeom prst="rect">
            <a:avLst/>
          </a:prstGeom>
        </p:spPr>
        <p:txBody>
          <a:bodyPr/>
          <a:lstStyle>
            <a:lvl1pPr marL="0" indent="0">
              <a:buFontTx/>
              <a:buNone/>
              <a:defRPr sz="2400" b="1">
                <a:solidFill>
                  <a:schemeClr val="tx1"/>
                </a:solidFill>
                <a:latin typeface="Arial" panose="020B0604020202020204" pitchFamily="34" charset="0"/>
                <a:cs typeface="Arial" panose="020B0604020202020204" pitchFamily="34" charset="0"/>
              </a:defRPr>
            </a:lvl1pPr>
            <a:lvl2pPr marL="144638" indent="0">
              <a:buFontTx/>
              <a:buNone/>
              <a:defRPr sz="225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9986739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Reverse Quote Slide">
    <p:bg>
      <p:bgPr>
        <a:solidFill>
          <a:srgbClr val="009FBB"/>
        </a:solidFill>
        <a:effectLst/>
      </p:bgPr>
    </p:bg>
    <p:spTree>
      <p:nvGrpSpPr>
        <p:cNvPr id="1" name=""/>
        <p:cNvGrpSpPr/>
        <p:nvPr/>
      </p:nvGrpSpPr>
      <p:grpSpPr>
        <a:xfrm>
          <a:off x="0" y="0"/>
          <a:ext cx="0" cy="0"/>
          <a:chOff x="0" y="0"/>
          <a:chExt cx="0" cy="0"/>
        </a:xfrm>
      </p:grpSpPr>
      <p:sp>
        <p:nvSpPr>
          <p:cNvPr id="11" name="Rectangle 10"/>
          <p:cNvSpPr/>
          <p:nvPr userDrawn="1"/>
        </p:nvSpPr>
        <p:spPr>
          <a:xfrm>
            <a:off x="0" y="396240"/>
            <a:ext cx="9144000" cy="5143500"/>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tx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0" name="Title 1"/>
          <p:cNvSpPr>
            <a:spLocks noGrp="1"/>
          </p:cNvSpPr>
          <p:nvPr>
            <p:ph type="title" hasCustomPrompt="1"/>
          </p:nvPr>
        </p:nvSpPr>
        <p:spPr>
          <a:xfrm>
            <a:off x="621957" y="1"/>
            <a:ext cx="6710177" cy="908739"/>
          </a:xfrm>
          <a:prstGeom prst="rect">
            <a:avLst/>
          </a:prstGeom>
        </p:spPr>
        <p:txBody>
          <a:bodyPr anchor="b"/>
          <a:lstStyle>
            <a:lvl1pPr>
              <a:defRPr sz="3000" b="1">
                <a:solidFill>
                  <a:schemeClr val="tx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333776605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38"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38" indent="0" algn="ctr">
              <a:buNone/>
              <a:defRPr/>
            </a:lvl2pPr>
            <a:lvl3pPr marL="289278" indent="0" algn="ctr">
              <a:buNone/>
              <a:defRPr/>
            </a:lvl3pPr>
            <a:lvl4pPr marL="433917" indent="0" algn="ctr">
              <a:buNone/>
              <a:defRPr/>
            </a:lvl4pPr>
            <a:lvl5pPr marL="578557" indent="0" algn="ctr">
              <a:buNone/>
              <a:defRPr/>
            </a:lvl5pPr>
          </a:lstStyle>
          <a:p>
            <a:pPr lvl="0"/>
            <a:r>
              <a:rPr lang="en-US"/>
              <a:t>Speaker</a:t>
            </a:r>
          </a:p>
        </p:txBody>
      </p:sp>
      <p:sp>
        <p:nvSpPr>
          <p:cNvPr id="11" name="Title 1"/>
          <p:cNvSpPr>
            <a:spLocks noGrp="1"/>
          </p:cNvSpPr>
          <p:nvPr>
            <p:ph type="title" hasCustomPrompt="1"/>
          </p:nvPr>
        </p:nvSpPr>
        <p:spPr>
          <a:xfrm>
            <a:off x="621957" y="1"/>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1745322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9" y="1513290"/>
            <a:ext cx="6712571" cy="3198019"/>
          </a:xfrm>
          <a:prstGeom prst="rect">
            <a:avLst/>
          </a:prstGeom>
        </p:spPr>
        <p:txBody>
          <a:bodyPr/>
          <a:lstStyle>
            <a:lvl1pPr marL="0" indent="0">
              <a:buNone/>
              <a:defRPr sz="2100" baseline="0">
                <a:solidFill>
                  <a:srgbClr val="4C3F99"/>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00448001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3"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10346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1_Title Slide 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940311"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938227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6"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7"/>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73901209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3"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2"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67463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7"/>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565A5C"/>
              </a:solidFill>
            </a:endParaRPr>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941681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indent="0">
              <a:spcBef>
                <a:spcPts val="0"/>
              </a:spcBef>
              <a:spcAft>
                <a:spcPts val="0"/>
              </a:spcAft>
              <a:buSzPts val="1100"/>
              <a:buNone/>
              <a:defRPr sz="1400"/>
            </a:lvl2pPr>
            <a:lvl3pPr lvl="2" indent="0">
              <a:spcBef>
                <a:spcPts val="0"/>
              </a:spcBef>
              <a:spcAft>
                <a:spcPts val="0"/>
              </a:spcAft>
              <a:buSzPts val="1100"/>
              <a:buNone/>
              <a:defRPr sz="1400"/>
            </a:lvl3pPr>
            <a:lvl4pPr lvl="3" indent="0">
              <a:spcBef>
                <a:spcPts val="0"/>
              </a:spcBef>
              <a:spcAft>
                <a:spcPts val="0"/>
              </a:spcAft>
              <a:buSzPts val="1100"/>
              <a:buNone/>
              <a:defRPr sz="1400"/>
            </a:lvl4pPr>
            <a:lvl5pPr lvl="4" indent="0">
              <a:spcBef>
                <a:spcPts val="0"/>
              </a:spcBef>
              <a:spcAft>
                <a:spcPts val="0"/>
              </a:spcAft>
              <a:buSzPts val="1100"/>
              <a:buNone/>
              <a:defRPr sz="1400"/>
            </a:lvl5pPr>
            <a:lvl6pPr lvl="5" indent="0">
              <a:spcBef>
                <a:spcPts val="0"/>
              </a:spcBef>
              <a:spcAft>
                <a:spcPts val="0"/>
              </a:spcAft>
              <a:buSzPts val="1100"/>
              <a:buNone/>
              <a:defRPr sz="1400"/>
            </a:lvl6pPr>
            <a:lvl7pPr lvl="6" indent="0">
              <a:spcBef>
                <a:spcPts val="0"/>
              </a:spcBef>
              <a:spcAft>
                <a:spcPts val="0"/>
              </a:spcAft>
              <a:buSzPts val="1100"/>
              <a:buNone/>
              <a:defRPr sz="1400"/>
            </a:lvl7pPr>
            <a:lvl8pPr lvl="7" indent="0">
              <a:spcBef>
                <a:spcPts val="0"/>
              </a:spcBef>
              <a:spcAft>
                <a:spcPts val="0"/>
              </a:spcAft>
              <a:buSzPts val="1100"/>
              <a:buNone/>
              <a:defRPr sz="1400"/>
            </a:lvl8pPr>
            <a:lvl9pPr lvl="8" indent="0">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274669" y="1513290"/>
            <a:ext cx="6712571" cy="3198019"/>
          </a:xfrm>
          <a:prstGeom prst="rect">
            <a:avLst/>
          </a:prstGeom>
          <a:noFill/>
          <a:ln>
            <a:noFill/>
          </a:ln>
        </p:spPr>
        <p:txBody>
          <a:bodyPr spcFirstLastPara="1" wrap="square" lIns="68575" tIns="68575" rIns="68575" bIns="68575" anchor="t" anchorCtr="0"/>
          <a:lstStyle>
            <a:lvl1pPr marL="457178" marR="0" lvl="0" indent="-228588"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55" marR="0" lvl="1" indent="-279386"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32" marR="0" lvl="2"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09" marR="0" lvl="3"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886" marR="0" lvl="4" indent="-266687"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064" marR="0" lvl="5"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240" marR="0" lvl="6"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418" marR="0" lvl="7"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595" marR="0" lvl="8" indent="-266687"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518064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9" y="1513290"/>
            <a:ext cx="6712571" cy="3198019"/>
          </a:xfrm>
          <a:prstGeom prst="rect">
            <a:avLst/>
          </a:prstGeom>
        </p:spPr>
        <p:txBody>
          <a:bodyPr/>
          <a:lstStyle>
            <a:lvl1pPr marL="342892" indent="-34289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07" indent="-257168">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85" indent="-214308">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25"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64" indent="-214308">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864818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Blue Content">
  <p:cSld name="1_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0705248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389797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73402068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2317047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0957209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15564952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7206511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3883443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92039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4447263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77048055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41533144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91949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9915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124247495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22330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98585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2090404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14711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6650038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1622943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930290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10699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5096317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47840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8495482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5789615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31936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685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01981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8065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927951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7055444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36226878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19442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385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932757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414234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16499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7509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2767459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3042698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l="19811" r="12041"/>
          <a:stretch/>
        </p:blipFill>
        <p:spPr>
          <a:xfrm>
            <a:off x="3887892" y="0"/>
            <a:ext cx="5256107"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596640" y="0"/>
            <a:ext cx="5547360"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34" Type="http://schemas.openxmlformats.org/officeDocument/2006/relationships/slideLayout" Target="../slideLayouts/slideLayout222.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33" Type="http://schemas.openxmlformats.org/officeDocument/2006/relationships/slideLayout" Target="../slideLayouts/slideLayout221.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slideLayout" Target="../slideLayouts/slideLayout220.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36"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slideLayout" Target="../slideLayouts/slideLayout219.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 Id="rId35" Type="http://schemas.openxmlformats.org/officeDocument/2006/relationships/slideLayout" Target="../slideLayouts/slideLayout223.xml"/><Relationship Id="rId8" Type="http://schemas.openxmlformats.org/officeDocument/2006/relationships/slideLayout" Target="../slideLayouts/slideLayout1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image" Target="../media/image67.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theme" Target="../theme/theme11.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9" Type="http://schemas.openxmlformats.org/officeDocument/2006/relationships/slideLayout" Target="../slideLayouts/slideLayout278.xml"/><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42" Type="http://schemas.openxmlformats.org/officeDocument/2006/relationships/theme" Target="../theme/theme12.xml"/><Relationship Id="rId7" Type="http://schemas.openxmlformats.org/officeDocument/2006/relationships/slideLayout" Target="../slideLayouts/slideLayout24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41" Type="http://schemas.openxmlformats.org/officeDocument/2006/relationships/slideLayout" Target="../slideLayouts/slideLayout280.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slideLayout" Target="../slideLayouts/slideLayout276.xml"/><Relationship Id="rId40" Type="http://schemas.openxmlformats.org/officeDocument/2006/relationships/slideLayout" Target="../slideLayouts/slideLayout279.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43" Type="http://schemas.openxmlformats.org/officeDocument/2006/relationships/image" Target="../media/image2.png"/><Relationship Id="rId8" Type="http://schemas.openxmlformats.org/officeDocument/2006/relationships/slideLayout" Target="../slideLayouts/slideLayout247.xml"/><Relationship Id="rId3" Type="http://schemas.openxmlformats.org/officeDocument/2006/relationships/slideLayout" Target="../slideLayouts/slideLayout242.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38" Type="http://schemas.openxmlformats.org/officeDocument/2006/relationships/slideLayout" Target="../slideLayouts/slideLayout277.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26" Type="http://schemas.openxmlformats.org/officeDocument/2006/relationships/slideLayout" Target="../slideLayouts/slideLayout306.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34" Type="http://schemas.openxmlformats.org/officeDocument/2006/relationships/image" Target="../media/image75.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5" Type="http://schemas.openxmlformats.org/officeDocument/2006/relationships/slideLayout" Target="../slideLayouts/slideLayout305.xml"/><Relationship Id="rId33" Type="http://schemas.openxmlformats.org/officeDocument/2006/relationships/theme" Target="../theme/theme13.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29" Type="http://schemas.openxmlformats.org/officeDocument/2006/relationships/slideLayout" Target="../slideLayouts/slideLayout309.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slideLayout" Target="../slideLayouts/slideLayout304.xml"/><Relationship Id="rId32" Type="http://schemas.openxmlformats.org/officeDocument/2006/relationships/slideLayout" Target="../slideLayouts/slideLayout312.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slideLayout" Target="../slideLayouts/slideLayout303.xml"/><Relationship Id="rId28" Type="http://schemas.openxmlformats.org/officeDocument/2006/relationships/slideLayout" Target="../slideLayouts/slideLayout308.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31" Type="http://schemas.openxmlformats.org/officeDocument/2006/relationships/slideLayout" Target="../slideLayouts/slideLayout311.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 Id="rId27" Type="http://schemas.openxmlformats.org/officeDocument/2006/relationships/slideLayout" Target="../slideLayouts/slideLayout307.xml"/><Relationship Id="rId30" Type="http://schemas.openxmlformats.org/officeDocument/2006/relationships/slideLayout" Target="../slideLayouts/slideLayout310.xml"/><Relationship Id="rId8" Type="http://schemas.openxmlformats.org/officeDocument/2006/relationships/slideLayout" Target="../slideLayouts/slideLayout288.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slideLayout" Target="../slideLayouts/slideLayout351.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image" Target="../media/image39.png"/><Relationship Id="rId7" Type="http://schemas.openxmlformats.org/officeDocument/2006/relationships/slideLayout" Target="../slideLayouts/slideLayout319.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theme" Target="../theme/theme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8" Type="http://schemas.openxmlformats.org/officeDocument/2006/relationships/slideLayout" Target="../slideLayouts/slideLayout320.xml"/><Relationship Id="rId3" Type="http://schemas.openxmlformats.org/officeDocument/2006/relationships/slideLayout" Target="../slideLayouts/slideLayout315.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theme" Target="../theme/theme6.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image" Target="../media/image2.png"/><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theme" Target="../theme/theme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8"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theme" Target="../theme/theme9.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41" Type="http://schemas.openxmlformats.org/officeDocument/2006/relationships/slideLayout" Target="../slideLayouts/slideLayout188.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image" Target="../media/image2.png"/><Relationship Id="rId8" Type="http://schemas.openxmlformats.org/officeDocument/2006/relationships/slideLayout" Target="../slideLayouts/slideLayout155.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449300297"/>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5" r:id="rId19"/>
    <p:sldLayoutId id="2147484706" r:id="rId20"/>
    <p:sldLayoutId id="2147484707" r:id="rId21"/>
    <p:sldLayoutId id="2147484708" r:id="rId22"/>
    <p:sldLayoutId id="2147484709" r:id="rId23"/>
    <p:sldLayoutId id="2147484710" r:id="rId24"/>
    <p:sldLayoutId id="2147484711" r:id="rId25"/>
    <p:sldLayoutId id="2147484712" r:id="rId26"/>
    <p:sldLayoutId id="2147484713" r:id="rId27"/>
    <p:sldLayoutId id="2147484714" r:id="rId28"/>
    <p:sldLayoutId id="2147484715" r:id="rId29"/>
    <p:sldLayoutId id="2147484716" r:id="rId30"/>
    <p:sldLayoutId id="2147484717" r:id="rId31"/>
    <p:sldLayoutId id="2147484718" r:id="rId32"/>
    <p:sldLayoutId id="2147484719" r:id="rId33"/>
    <p:sldLayoutId id="2147484720" r:id="rId34"/>
    <p:sldLayoutId id="2147484721" r:id="rId35"/>
    <p:sldLayoutId id="2147484722" r:id="rId36"/>
    <p:sldLayoutId id="2147484723" r:id="rId37"/>
    <p:sldLayoutId id="2147484724" r:id="rId38"/>
    <p:sldLayoutId id="2147484725" r:id="rId39"/>
    <p:sldLayoutId id="2147484726" r:id="rId40"/>
    <p:sldLayoutId id="2147484727"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8494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52" r:id="rId24"/>
    <p:sldLayoutId id="2147484753" r:id="rId25"/>
    <p:sldLayoutId id="2147484754" r:id="rId26"/>
    <p:sldLayoutId id="2147484755" r:id="rId27"/>
    <p:sldLayoutId id="2147484756" r:id="rId28"/>
    <p:sldLayoutId id="2147484757" r:id="rId29"/>
    <p:sldLayoutId id="2147484758" r:id="rId30"/>
    <p:sldLayoutId id="2147484759" r:id="rId31"/>
    <p:sldLayoutId id="2147484760" r:id="rId32"/>
  </p:sldLayoutIdLst>
  <p:txStyles>
    <p:titleStyle>
      <a:lvl1pPr algn="l" defTabSz="289281"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1" indent="-72321" algn="l" defTabSz="289281"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59" indent="-72321" algn="l" defTabSz="289281"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598" indent="-72321" algn="l" defTabSz="289281"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3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78"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1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54"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796"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35" indent="-72321" algn="l" defTabSz="289281"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1769898378"/>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79" r:id="rId18"/>
    <p:sldLayoutId id="2147484780" r:id="rId19"/>
    <p:sldLayoutId id="2147484781" r:id="rId20"/>
    <p:sldLayoutId id="2147484782" r:id="rId21"/>
    <p:sldLayoutId id="2147484783" r:id="rId22"/>
    <p:sldLayoutId id="2147484784" r:id="rId23"/>
    <p:sldLayoutId id="2147484785" r:id="rId24"/>
    <p:sldLayoutId id="2147484786" r:id="rId25"/>
    <p:sldLayoutId id="2147484787" r:id="rId26"/>
    <p:sldLayoutId id="2147484788" r:id="rId27"/>
    <p:sldLayoutId id="2147484789" r:id="rId28"/>
    <p:sldLayoutId id="2147484790" r:id="rId29"/>
    <p:sldLayoutId id="2147484791" r:id="rId30"/>
    <p:sldLayoutId id="2147484792" r:id="rId31"/>
    <p:sldLayoutId id="2147484793" r:id="rId32"/>
    <p:sldLayoutId id="2147484794" r:id="rId33"/>
    <p:sldLayoutId id="2147484795" r:id="rId34"/>
    <p:sldLayoutId id="2147484796" r:id="rId35"/>
    <p:sldLayoutId id="2147484797" r:id="rId36"/>
    <p:sldLayoutId id="2147484798" r:id="rId37"/>
    <p:sldLayoutId id="2147484799" r:id="rId38"/>
    <p:sldLayoutId id="2147484800" r:id="rId39"/>
    <p:sldLayoutId id="2147484801"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arget="../media/image131.jpeg" Type="http://schemas.openxmlformats.org/officeDocument/2006/relationships/image"/><Relationship Id="rId2" Target="../notesSlides/notesSlide10.xml" Type="http://schemas.openxmlformats.org/officeDocument/2006/relationships/notesSlide"/><Relationship Id="rId1" Target="../slideLayouts/slideLayout311.xml" Type="http://schemas.openxmlformats.org/officeDocument/2006/relationships/slideLayout"/><Relationship Id="rId5" Target="../media/image133.png" Type="http://schemas.openxmlformats.org/officeDocument/2006/relationships/image"/><Relationship Id="rId4" Target="../media/image132.pn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1.xml"/><Relationship Id="rId1" Type="http://schemas.openxmlformats.org/officeDocument/2006/relationships/slideLayout" Target="../slideLayouts/slideLayout311.xml"/><Relationship Id="rId4" Type="http://schemas.openxmlformats.org/officeDocument/2006/relationships/image" Target="../media/image135.png"/></Relationships>
</file>

<file path=ppt/slides/_rels/slide1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xml"/><Relationship Id="rId1" Type="http://schemas.openxmlformats.org/officeDocument/2006/relationships/slideLayout" Target="../slideLayouts/slideLayout311.xml"/><Relationship Id="rId4" Type="http://schemas.openxmlformats.org/officeDocument/2006/relationships/image" Target="../media/image137.png"/></Relationships>
</file>

<file path=ppt/slides/_rels/slide13.xml.rels><?xml version="1.0" encoding="UTF-8" standalone="yes" ?><Relationships xmlns="http://schemas.openxmlformats.org/package/2006/relationships"><Relationship Id="rId3" Target="../media/image138.jpeg" Type="http://schemas.openxmlformats.org/officeDocument/2006/relationships/image"/><Relationship Id="rId2" Target="../notesSlides/notesSlide13.xml" Type="http://schemas.openxmlformats.org/officeDocument/2006/relationships/notesSlide"/><Relationship Id="rId1" Target="../slideLayouts/slideLayout311.xml" Type="http://schemas.openxmlformats.org/officeDocument/2006/relationships/slideLayout"/><Relationship Id="rId4" Target="../media/image139.pn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4.xml"/><Relationship Id="rId1" Type="http://schemas.openxmlformats.org/officeDocument/2006/relationships/slideLayout" Target="../slideLayouts/slideLayout3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5.xml"/><Relationship Id="rId1" Type="http://schemas.openxmlformats.org/officeDocument/2006/relationships/slideLayout" Target="../slideLayouts/slideLayout311.xml"/><Relationship Id="rId4" Type="http://schemas.openxmlformats.org/officeDocument/2006/relationships/image" Target="../media/image142.png"/></Relationships>
</file>

<file path=ppt/slides/_rels/slide1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6.xml"/><Relationship Id="rId1" Type="http://schemas.openxmlformats.org/officeDocument/2006/relationships/slideLayout" Target="../slideLayouts/slideLayout311.xml"/><Relationship Id="rId4" Type="http://schemas.openxmlformats.org/officeDocument/2006/relationships/image" Target="../media/image142.png"/></Relationships>
</file>

<file path=ppt/slides/_rels/slide1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8.xml"/><Relationship Id="rId1" Type="http://schemas.openxmlformats.org/officeDocument/2006/relationships/slideLayout" Target="../slideLayouts/slideLayout181.xml"/></Relationships>
</file>

<file path=ppt/slides/_rels/slide19.xml.rels><?xml version="1.0" encoding="UTF-8" standalone="yes"?>
<Relationships xmlns="http://schemas.openxmlformats.org/package/2006/relationships"><Relationship Id="rId8" Type="http://schemas.openxmlformats.org/officeDocument/2006/relationships/hyperlink" Target="https://www.d2l.com/d2l-supports-parents/?utm_source=twitter&amp;utm_medium=social&amp;utm_campaign=COVID19-FY20-D2L-Social-Media-all-Twitter" TargetMode="External"/><Relationship Id="rId3" Type="http://schemas.openxmlformats.org/officeDocument/2006/relationships/hyperlink" Target="https://community.brightspace.com/servlet/fileField?entityId=ka55W00000003eeQAA&amp;field=Attachment__Body__s" TargetMode="External"/><Relationship Id="rId7" Type="http://schemas.openxmlformats.org/officeDocument/2006/relationships/hyperlink" Target="https://www.youtube.com/watch?v=Hz0tAUZgRVc&amp;feature=emb_title" TargetMode="External"/><Relationship Id="rId2" Type="http://schemas.openxmlformats.org/officeDocument/2006/relationships/notesSlide" Target="../notesSlides/notesSlide19.xml"/><Relationship Id="rId1" Type="http://schemas.openxmlformats.org/officeDocument/2006/relationships/slideLayout" Target="../slideLayouts/slideLayout191.xml"/><Relationship Id="rId6" Type="http://schemas.openxmlformats.org/officeDocument/2006/relationships/hyperlink" Target="https://www.youtube.com/watch?v=1JLbaU2Zc1E" TargetMode="External"/><Relationship Id="rId11" Type="http://schemas.openxmlformats.org/officeDocument/2006/relationships/hyperlink" Target="https://www.youtube.com/watch?v=gV2kH2vd9ZA" TargetMode="External"/><Relationship Id="rId5" Type="http://schemas.openxmlformats.org/officeDocument/2006/relationships/hyperlink" Target="https://www.youtube.com/watch?v=6rgdlXf75Us" TargetMode="External"/><Relationship Id="rId10" Type="http://schemas.openxmlformats.org/officeDocument/2006/relationships/hyperlink" Target="https://www.youtube.com/watch?v=EG_SYeV4wdo" TargetMode="External"/><Relationship Id="rId4" Type="http://schemas.openxmlformats.org/officeDocument/2006/relationships/hyperlink" Target="https://www.youtube.com/watch?v=l1Q7FV7NPFk" TargetMode="External"/><Relationship Id="rId9" Type="http://schemas.openxmlformats.org/officeDocument/2006/relationships/hyperlink" Target="https://www.youtube.com/watch?v=hcOKXg-oh6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20.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319.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xml"/><Relationship Id="rId1" Type="http://schemas.openxmlformats.org/officeDocument/2006/relationships/slideLayout" Target="../slideLayouts/slideLayout149.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17.jpeg" Type="http://schemas.openxmlformats.org/officeDocument/2006/relationships/image"/><Relationship Id="rId2" Target="../notesSlides/notesSlide6.xml" Type="http://schemas.openxmlformats.org/officeDocument/2006/relationships/notesSlide"/><Relationship Id="rId1" Target="../slideLayouts/slideLayout225.xml" Type="http://schemas.openxmlformats.org/officeDocument/2006/relationships/slideLayout"/><Relationship Id="rId5" Target="../media/image119.png" Type="http://schemas.openxmlformats.org/officeDocument/2006/relationships/image"/><Relationship Id="rId4" Target="../media/image118.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2.png"/><Relationship Id="rId9" Type="http://schemas.openxmlformats.org/officeDocument/2006/relationships/image" Target="../media/image125.png"/></Relationships>
</file>

<file path=ppt/slides/_rels/slide8.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7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704610"/>
            <a:ext cx="9142871" cy="2752698"/>
          </a:xfrm>
          <a:prstGeom prst="rect">
            <a:avLst/>
          </a:prstGeom>
        </p:spPr>
        <p:txBody>
          <a:bodyPr/>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dirty="0">
                <a:solidFill>
                  <a:srgbClr val="565A5C"/>
                </a:solidFill>
              </a:rPr>
              <a:t>This webinar resource is almost ready for you to use! Be sure to:</a:t>
            </a:r>
          </a:p>
          <a:p>
            <a:pPr marL="971550" lvl="1" indent="-285750">
              <a:buClrTx/>
            </a:pPr>
            <a:r>
              <a:rPr lang="en-US" sz="1100" dirty="0">
                <a:solidFill>
                  <a:srgbClr val="565A5C"/>
                </a:solidFill>
              </a:rPr>
              <a:t>Look through and add  custom information</a:t>
            </a:r>
          </a:p>
          <a:p>
            <a:pPr marL="1428750" lvl="2" indent="-285750">
              <a:buClrTx/>
            </a:pPr>
            <a:r>
              <a:rPr lang="en-US" sz="1000" dirty="0">
                <a:solidFill>
                  <a:srgbClr val="565A5C"/>
                </a:solidFill>
              </a:rPr>
              <a:t>Slide #2- Title slide (date)</a:t>
            </a:r>
          </a:p>
          <a:p>
            <a:pPr marL="1428750" lvl="2" indent="-285750">
              <a:buClrTx/>
            </a:pPr>
            <a:r>
              <a:rPr lang="en-US" sz="1000" dirty="0">
                <a:solidFill>
                  <a:srgbClr val="565A5C"/>
                </a:solidFill>
              </a:rPr>
              <a:t>Slide 3- Presenter information</a:t>
            </a:r>
          </a:p>
          <a:p>
            <a:pPr marL="1428750" lvl="2" indent="-285750">
              <a:buClrTx/>
            </a:pPr>
            <a:r>
              <a:rPr lang="en-US" sz="1000" dirty="0">
                <a:solidFill>
                  <a:srgbClr val="565A5C"/>
                </a:solidFill>
              </a:rPr>
              <a:t>Slide 5- Housekeeping items</a:t>
            </a:r>
          </a:p>
          <a:p>
            <a:pPr marL="1428750" lvl="2" indent="-285750">
              <a:buClrTx/>
            </a:pPr>
            <a:r>
              <a:rPr lang="en-US" sz="1000" dirty="0">
                <a:solidFill>
                  <a:srgbClr val="565A5C"/>
                </a:solidFill>
              </a:rPr>
              <a:t>Slides 10-16- How-to Slides (remove options not available in your District, if applicable) </a:t>
            </a:r>
          </a:p>
          <a:p>
            <a:pPr marL="1428750" lvl="2" indent="-285750">
              <a:buClrTx/>
            </a:pPr>
            <a:r>
              <a:rPr lang="en-US" sz="1000" dirty="0">
                <a:solidFill>
                  <a:srgbClr val="565A5C"/>
                </a:solidFill>
              </a:rPr>
              <a:t>Slide 19- Resources (optional)</a:t>
            </a:r>
          </a:p>
          <a:p>
            <a:pPr marL="1428750" lvl="2" indent="-285750">
              <a:buClrTx/>
            </a:pPr>
            <a:r>
              <a:rPr lang="en-US" sz="1000" dirty="0">
                <a:solidFill>
                  <a:srgbClr val="565A5C"/>
                </a:solidFill>
              </a:rPr>
              <a:t>Slide 23- Thank you slide </a:t>
            </a:r>
          </a:p>
          <a:p>
            <a:pPr marL="1143000" lvl="2" indent="0">
              <a:buClrTx/>
              <a:buNone/>
            </a:pPr>
            <a:endParaRPr lang="en-US" sz="1000" dirty="0">
              <a:solidFill>
                <a:srgbClr val="565A5C"/>
              </a:solidFill>
            </a:endParaRPr>
          </a:p>
          <a:p>
            <a:pPr marL="285750" indent="-285750">
              <a:buClrTx/>
              <a:buFont typeface="Arial" panose="020B0604020202020204" pitchFamily="34" charset="0"/>
              <a:buChar char="•"/>
            </a:pPr>
            <a:r>
              <a:rPr lang="en-US" sz="1100" dirty="0">
                <a:solidFill>
                  <a:srgbClr val="565A5C"/>
                </a:solidFill>
              </a:rPr>
              <a:t>There are presenter notes to help guide you- feel free to edit these</a:t>
            </a:r>
          </a:p>
          <a:p>
            <a:pPr marL="285750" indent="-285750">
              <a:buClrTx/>
              <a:buFont typeface="Arial" panose="020B0604020202020204" pitchFamily="34" charset="0"/>
              <a:buChar char="•"/>
            </a:pPr>
            <a:r>
              <a:rPr lang="en-US" sz="1100" dirty="0">
                <a:solidFill>
                  <a:srgbClr val="565A5C"/>
                </a:solidFill>
              </a:rPr>
              <a:t>This resource can be customized. Here are some examples of how you can personalize this slide deck to suit the needs of your educators and staff:</a:t>
            </a:r>
            <a:endParaRPr lang="en-US" sz="1000" dirty="0">
              <a:solidFill>
                <a:srgbClr val="565A5C"/>
              </a:solidFill>
            </a:endParaRPr>
          </a:p>
          <a:p>
            <a:pPr marL="1428750" lvl="2" indent="-285750">
              <a:buClrTx/>
            </a:pPr>
            <a:r>
              <a:rPr lang="en-US" sz="1000" dirty="0">
                <a:solidFill>
                  <a:srgbClr val="565A5C"/>
                </a:solidFill>
              </a:rPr>
              <a:t>Replace our images with screen shots from your environment</a:t>
            </a:r>
          </a:p>
          <a:p>
            <a:pPr marL="1428750" lvl="2" indent="-285750">
              <a:buClrTx/>
            </a:pPr>
            <a:r>
              <a:rPr lang="en-US" sz="1000" dirty="0">
                <a:solidFill>
                  <a:srgbClr val="565A5C"/>
                </a:solidFill>
              </a:rPr>
              <a:t>Read through slides and ensure terms and jargon will resonate with your board policies/ tool names in your Brightspace environment (i.e. Assignments vs Dropbox, Announcements vs News)</a:t>
            </a:r>
          </a:p>
          <a:p>
            <a:pPr marL="1428750" lvl="2" indent="-285750">
              <a:buClrTx/>
            </a:pPr>
            <a:r>
              <a:rPr lang="en-US" sz="1000" dirty="0">
                <a:solidFill>
                  <a:srgbClr val="565A5C"/>
                </a:solidFill>
              </a:rPr>
              <a:t>Add additional information to slides specific to your district, including how this helps meet district goals, improvements plans, strategic plans </a:t>
            </a:r>
            <a:r>
              <a:rPr lang="en-US" sz="1000" dirty="0" err="1">
                <a:solidFill>
                  <a:srgbClr val="565A5C"/>
                </a:solidFill>
              </a:rPr>
              <a:t>etc</a:t>
            </a:r>
            <a:endParaRPr lang="en-US" sz="1000" dirty="0">
              <a:solidFill>
                <a:srgbClr val="565A5C"/>
              </a:solidFill>
            </a:endParaRPr>
          </a:p>
          <a:p>
            <a:pPr marL="1428750" lvl="2" indent="-285750">
              <a:buClrTx/>
            </a:pPr>
            <a:r>
              <a:rPr lang="en-US" sz="1000" dirty="0">
                <a:solidFill>
                  <a:srgbClr val="565A5C"/>
                </a:solidFill>
              </a:rPr>
              <a:t>Include your district logo on slides or change the colors used to match your district branding</a:t>
            </a:r>
          </a:p>
          <a:p>
            <a:pPr lvl="1" indent="0">
              <a:buClrTx/>
              <a:buFont typeface="Arial" panose="020B0604020202020204" pitchFamily="34" charset="0"/>
              <a:buNone/>
            </a:pPr>
            <a:endParaRPr lang="en-US" sz="1200" dirty="0"/>
          </a:p>
          <a:p>
            <a:pPr marL="285750" indent="-285750">
              <a:buClrTx/>
              <a:buFont typeface="Arial" panose="020B0604020202020204" pitchFamily="34" charset="0"/>
              <a:buChar char="•"/>
            </a:pPr>
            <a:endParaRPr lang="en-US" sz="1200" dirty="0"/>
          </a:p>
          <a:p>
            <a:pPr lvl="2" indent="0">
              <a:buClrTx/>
              <a:buFont typeface="Arial" panose="020B0604020202020204" pitchFamily="34" charset="0"/>
              <a:buNone/>
            </a:pPr>
            <a:endParaRPr lang="en-US" sz="1200" dirty="0"/>
          </a:p>
          <a:p>
            <a:pPr marL="1428750" lvl="2" indent="-285750">
              <a:buClrTx/>
            </a:pPr>
            <a:endParaRPr lang="en-US" sz="1200" dirty="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pic>
        <p:nvPicPr>
          <p:cNvPr id="4" name="Picture 3">
            <a:extLst>
              <a:ext uri="{FF2B5EF4-FFF2-40B4-BE49-F238E27FC236}">
                <a16:creationId xmlns:a16="http://schemas.microsoft.com/office/drawing/2014/main" id="{49B12EC6-8B3A-402D-A999-FFA5899E14F5}"/>
              </a:ext>
            </a:extLst>
          </p:cNvPr>
          <p:cNvPicPr>
            <a:picLocks noChangeAspect="1"/>
          </p:cNvPicPr>
          <p:nvPr/>
        </p:nvPicPr>
        <p:blipFill>
          <a:blip r:embed="rId3"/>
          <a:stretch>
            <a:fillRect/>
          </a:stretch>
        </p:blipFill>
        <p:spPr>
          <a:xfrm>
            <a:off x="4615951" y="340619"/>
            <a:ext cx="3273218" cy="219427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E56A3EB-2E2B-44F7-9E99-BB6B8A1C31EE}"/>
              </a:ext>
            </a:extLst>
          </p:cNvPr>
          <p:cNvPicPr>
            <a:picLocks noChangeAspect="1"/>
          </p:cNvPicPr>
          <p:nvPr/>
        </p:nvPicPr>
        <p:blipFill>
          <a:blip r:embed="rId4"/>
          <a:stretch>
            <a:fillRect/>
          </a:stretch>
        </p:blipFill>
        <p:spPr>
          <a:xfrm>
            <a:off x="4615951" y="2724424"/>
            <a:ext cx="3320350" cy="2227522"/>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BE4A1A7-077B-481D-B569-F75C3F8150F3}"/>
              </a:ext>
            </a:extLst>
          </p:cNvPr>
          <p:cNvPicPr>
            <a:picLocks noChangeAspect="1"/>
          </p:cNvPicPr>
          <p:nvPr/>
        </p:nvPicPr>
        <p:blipFill>
          <a:blip r:embed="rId5"/>
          <a:stretch>
            <a:fillRect/>
          </a:stretch>
        </p:blipFill>
        <p:spPr>
          <a:xfrm>
            <a:off x="469192" y="868267"/>
            <a:ext cx="3173128" cy="191566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27527" y="90902"/>
            <a:ext cx="7706651" cy="993825"/>
          </a:xfrm>
          <a:prstGeom prst="rect">
            <a:avLst/>
          </a:prstGeom>
        </p:spPr>
        <p:txBody>
          <a:bodyPr spcFirstLastPara="1" wrap="square" lIns="68569" tIns="34275" rIns="68569" bIns="34275" anchor="t" anchorCtr="0">
            <a:noAutofit/>
          </a:bodyPr>
          <a:lstStyle/>
          <a:p>
            <a:r>
              <a:rPr lang="en-CA" dirty="0"/>
              <a:t>Create a Video Note</a:t>
            </a:r>
            <a:endParaRPr dirty="0"/>
          </a:p>
        </p:txBody>
      </p:sp>
      <p:sp>
        <p:nvSpPr>
          <p:cNvPr id="12" name="Google Shape;274;p49">
            <a:extLst>
              <a:ext uri="{FF2B5EF4-FFF2-40B4-BE49-F238E27FC236}">
                <a16:creationId xmlns:a16="http://schemas.microsoft.com/office/drawing/2014/main" id="{75E2163C-C3EA-4ED4-8D20-999FE6C53496}"/>
              </a:ext>
            </a:extLst>
          </p:cNvPr>
          <p:cNvSpPr txBox="1">
            <a:spLocks noGrp="1"/>
          </p:cNvSpPr>
          <p:nvPr>
            <p:ph type="body" idx="1"/>
          </p:nvPr>
        </p:nvSpPr>
        <p:spPr>
          <a:xfrm>
            <a:off x="154759" y="3376693"/>
            <a:ext cx="4181710" cy="937196"/>
          </a:xfrm>
          <a:prstGeom prst="rect">
            <a:avLst/>
          </a:prstGeom>
        </p:spPr>
        <p:txBody>
          <a:bodyPr spcFirstLastPara="1" wrap="square" lIns="68569" tIns="34275" rIns="68569" bIns="34275" anchor="t" anchorCtr="0">
            <a:noAutofit/>
          </a:bodyPr>
          <a:lstStyle/>
          <a:p>
            <a:pPr marL="257175" indent="-257175">
              <a:spcBef>
                <a:spcPts val="316"/>
              </a:spcBef>
              <a:buSzPct val="100000"/>
              <a:buFont typeface="+mj-lt"/>
              <a:buAutoNum type="arabicPeriod"/>
            </a:pPr>
            <a:endParaRPr lang="en-US" sz="1125" dirty="0"/>
          </a:p>
          <a:p>
            <a:pPr marL="257175" indent="-257175">
              <a:spcBef>
                <a:spcPts val="316"/>
              </a:spcBef>
              <a:buSzPct val="100000"/>
              <a:buFont typeface="+mj-lt"/>
              <a:buAutoNum type="arabicPeriod"/>
            </a:pPr>
            <a:r>
              <a:rPr lang="en-US" sz="1125" dirty="0"/>
              <a:t>From Insert Stuff, choose “Add Video Note”</a:t>
            </a:r>
          </a:p>
          <a:p>
            <a:pPr marL="257175" indent="-257175">
              <a:spcBef>
                <a:spcPts val="316"/>
              </a:spcBef>
              <a:buSzPct val="100000"/>
              <a:buFont typeface="+mj-lt"/>
              <a:buAutoNum type="arabicPeriod"/>
            </a:pPr>
            <a:r>
              <a:rPr lang="en-US" sz="1125" dirty="0"/>
              <a:t>Click “New Recording” (you might need to give permission for your microphone and webcam first!) Stop the recording when finished and click “Next”</a:t>
            </a:r>
          </a:p>
          <a:p>
            <a:pPr marL="257175" indent="-257175">
              <a:spcBef>
                <a:spcPts val="316"/>
              </a:spcBef>
              <a:buSzPct val="100000"/>
              <a:buFont typeface="+mj-lt"/>
              <a:buAutoNum type="arabicPeriod"/>
            </a:pPr>
            <a:r>
              <a:rPr lang="en-US" sz="1125" dirty="0"/>
              <a:t>Optional: Give your Video Note a title and description. This will help students using assistive technologies! You may also choose to enable closed captioning</a:t>
            </a:r>
          </a:p>
          <a:p>
            <a:pPr marL="257175" indent="-257175">
              <a:spcBef>
                <a:spcPts val="316"/>
              </a:spcBef>
              <a:buSzPct val="100000"/>
              <a:buFont typeface="+mj-lt"/>
              <a:buAutoNum type="arabicPeriod"/>
            </a:pPr>
            <a:r>
              <a:rPr lang="en-US" sz="1125" dirty="0"/>
              <a:t>Click “Next” and then “Insert”</a:t>
            </a:r>
            <a:endParaRPr sz="1125" dirty="0"/>
          </a:p>
          <a:p>
            <a:pPr marL="0" indent="0">
              <a:spcBef>
                <a:spcPts val="316"/>
              </a:spcBef>
            </a:pPr>
            <a:endParaRPr sz="1125" dirty="0"/>
          </a:p>
        </p:txBody>
      </p:sp>
      <p:sp>
        <p:nvSpPr>
          <p:cNvPr id="7" name="Oval 6">
            <a:extLst>
              <a:ext uri="{FF2B5EF4-FFF2-40B4-BE49-F238E27FC236}">
                <a16:creationId xmlns:a16="http://schemas.microsoft.com/office/drawing/2014/main" id="{EB26555D-4CC7-4B40-BAD9-4FFC17C9F8ED}"/>
              </a:ext>
            </a:extLst>
          </p:cNvPr>
          <p:cNvSpPr/>
          <p:nvPr/>
        </p:nvSpPr>
        <p:spPr>
          <a:xfrm>
            <a:off x="154758" y="1677487"/>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11" name="Oval 10">
            <a:extLst>
              <a:ext uri="{FF2B5EF4-FFF2-40B4-BE49-F238E27FC236}">
                <a16:creationId xmlns:a16="http://schemas.microsoft.com/office/drawing/2014/main" id="{D58A8513-42F1-479E-8B42-193F163AF1EE}"/>
              </a:ext>
            </a:extLst>
          </p:cNvPr>
          <p:cNvSpPr/>
          <p:nvPr/>
        </p:nvSpPr>
        <p:spPr>
          <a:xfrm>
            <a:off x="4615951" y="1681074"/>
            <a:ext cx="438945" cy="40233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0" name="Rectangle 9">
            <a:extLst>
              <a:ext uri="{FF2B5EF4-FFF2-40B4-BE49-F238E27FC236}">
                <a16:creationId xmlns:a16="http://schemas.microsoft.com/office/drawing/2014/main" id="{B89BBCB3-9B8F-41A5-8E04-24AC77296DEB}"/>
              </a:ext>
            </a:extLst>
          </p:cNvPr>
          <p:cNvSpPr/>
          <p:nvPr/>
        </p:nvSpPr>
        <p:spPr>
          <a:xfrm>
            <a:off x="794424" y="1790781"/>
            <a:ext cx="2483032" cy="287098"/>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sp>
        <p:nvSpPr>
          <p:cNvPr id="13" name="Oval 12">
            <a:extLst>
              <a:ext uri="{FF2B5EF4-FFF2-40B4-BE49-F238E27FC236}">
                <a16:creationId xmlns:a16="http://schemas.microsoft.com/office/drawing/2014/main" id="{AC9185D1-4DA6-4E7E-848F-804CE682236D}"/>
              </a:ext>
            </a:extLst>
          </p:cNvPr>
          <p:cNvSpPr/>
          <p:nvPr/>
        </p:nvSpPr>
        <p:spPr>
          <a:xfrm>
            <a:off x="4336468" y="3376693"/>
            <a:ext cx="438945" cy="40233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4" name="Oval 13">
            <a:extLst>
              <a:ext uri="{FF2B5EF4-FFF2-40B4-BE49-F238E27FC236}">
                <a16:creationId xmlns:a16="http://schemas.microsoft.com/office/drawing/2014/main" id="{98D212DE-C3BE-4537-992A-41D7618FD760}"/>
              </a:ext>
            </a:extLst>
          </p:cNvPr>
          <p:cNvSpPr/>
          <p:nvPr/>
        </p:nvSpPr>
        <p:spPr>
          <a:xfrm>
            <a:off x="4308577" y="4504313"/>
            <a:ext cx="438945" cy="40233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Tree>
    <p:extLst>
      <p:ext uri="{BB962C8B-B14F-4D97-AF65-F5344CB8AC3E}">
        <p14:creationId xmlns:p14="http://schemas.microsoft.com/office/powerpoint/2010/main" val="157765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4" name="Picture 3">
            <a:extLst>
              <a:ext uri="{FF2B5EF4-FFF2-40B4-BE49-F238E27FC236}">
                <a16:creationId xmlns:a16="http://schemas.microsoft.com/office/drawing/2014/main" id="{64B5A7A4-7D1E-43A8-BF1C-91C1CC7EADEF}"/>
              </a:ext>
            </a:extLst>
          </p:cNvPr>
          <p:cNvPicPr>
            <a:picLocks noChangeAspect="1"/>
          </p:cNvPicPr>
          <p:nvPr/>
        </p:nvPicPr>
        <p:blipFill>
          <a:blip r:embed="rId3"/>
          <a:stretch>
            <a:fillRect/>
          </a:stretch>
        </p:blipFill>
        <p:spPr>
          <a:xfrm>
            <a:off x="247328" y="1031879"/>
            <a:ext cx="4935323" cy="1973441"/>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45688" y="219426"/>
            <a:ext cx="7706651" cy="993825"/>
          </a:xfrm>
          <a:prstGeom prst="rect">
            <a:avLst/>
          </a:prstGeom>
        </p:spPr>
        <p:txBody>
          <a:bodyPr spcFirstLastPara="1" wrap="square" lIns="68569" tIns="34275" rIns="68569" bIns="34275" anchor="t" anchorCtr="0">
            <a:noAutofit/>
          </a:bodyPr>
          <a:lstStyle/>
          <a:p>
            <a:r>
              <a:rPr lang="en-CA" dirty="0"/>
              <a:t>Create a Virtual Classroom</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118580" y="688725"/>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335148" y="3446016"/>
            <a:ext cx="3927801"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Click on “Virtual Classroom” on your Navbar</a:t>
            </a:r>
          </a:p>
          <a:p>
            <a:pPr marL="257175" indent="-257175">
              <a:spcBef>
                <a:spcPts val="316"/>
              </a:spcBef>
              <a:buSzPct val="100000"/>
              <a:buFont typeface="+mj-lt"/>
              <a:buAutoNum type="arabicPeriod"/>
            </a:pPr>
            <a:r>
              <a:rPr lang="en-US" sz="1350" dirty="0"/>
              <a:t>Click the pink add button at the bottom right-hand corner</a:t>
            </a:r>
          </a:p>
          <a:p>
            <a:pPr marL="257175" indent="-257175">
              <a:spcBef>
                <a:spcPts val="316"/>
              </a:spcBef>
              <a:buSzPct val="100000"/>
              <a:buFont typeface="+mj-lt"/>
              <a:buAutoNum type="arabicPeriod"/>
            </a:pPr>
            <a:r>
              <a:rPr lang="en-US" sz="1350" dirty="0"/>
              <a:t>Fill out meeting details</a:t>
            </a:r>
          </a:p>
          <a:p>
            <a:pPr marL="257175" indent="-257175">
              <a:spcBef>
                <a:spcPts val="316"/>
              </a:spcBef>
              <a:buSzPct val="100000"/>
              <a:buFont typeface="+mj-lt"/>
              <a:buAutoNum type="arabicPeriod"/>
            </a:pPr>
            <a:r>
              <a:rPr lang="en-US" sz="1350" dirty="0"/>
              <a:t>Click “Save”</a:t>
            </a:r>
          </a:p>
          <a:p>
            <a:pPr marL="0" indent="0">
              <a:spcBef>
                <a:spcPts val="316"/>
              </a:spcBef>
            </a:pPr>
            <a:endParaRPr lang="en-US" sz="1350" dirty="0"/>
          </a:p>
          <a:p>
            <a:pPr marL="0" indent="0">
              <a:spcBef>
                <a:spcPts val="316"/>
              </a:spcBef>
            </a:pPr>
            <a:endParaRPr lang="en-US" sz="1350" dirty="0"/>
          </a:p>
        </p:txBody>
      </p:sp>
      <p:sp>
        <p:nvSpPr>
          <p:cNvPr id="14" name="Rectangle 13">
            <a:extLst>
              <a:ext uri="{FF2B5EF4-FFF2-40B4-BE49-F238E27FC236}">
                <a16:creationId xmlns:a16="http://schemas.microsoft.com/office/drawing/2014/main" id="{84ADA01C-65E9-4CED-A081-81187EB15864}"/>
              </a:ext>
            </a:extLst>
          </p:cNvPr>
          <p:cNvSpPr/>
          <p:nvPr/>
        </p:nvSpPr>
        <p:spPr>
          <a:xfrm>
            <a:off x="4845346" y="2671172"/>
            <a:ext cx="438945" cy="36292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pic>
        <p:nvPicPr>
          <p:cNvPr id="5" name="Picture 4">
            <a:extLst>
              <a:ext uri="{FF2B5EF4-FFF2-40B4-BE49-F238E27FC236}">
                <a16:creationId xmlns:a16="http://schemas.microsoft.com/office/drawing/2014/main" id="{39B3DDD0-184E-4CF8-A4A7-20F7D768F451}"/>
              </a:ext>
            </a:extLst>
          </p:cNvPr>
          <p:cNvPicPr>
            <a:picLocks noChangeAspect="1"/>
          </p:cNvPicPr>
          <p:nvPr/>
        </p:nvPicPr>
        <p:blipFill rotWithShape="1">
          <a:blip r:embed="rId4"/>
          <a:srcRect l="3562" t="4066" r="1654" b="1623"/>
          <a:stretch/>
        </p:blipFill>
        <p:spPr>
          <a:xfrm>
            <a:off x="5509143" y="760288"/>
            <a:ext cx="3213617" cy="3719245"/>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BE2E9113-8BAD-4CDC-936E-B325C76A7C93}"/>
              </a:ext>
            </a:extLst>
          </p:cNvPr>
          <p:cNvSpPr/>
          <p:nvPr/>
        </p:nvSpPr>
        <p:spPr>
          <a:xfrm>
            <a:off x="4229463" y="267821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sp>
        <p:nvSpPr>
          <p:cNvPr id="17" name="Oval 16">
            <a:extLst>
              <a:ext uri="{FF2B5EF4-FFF2-40B4-BE49-F238E27FC236}">
                <a16:creationId xmlns:a16="http://schemas.microsoft.com/office/drawing/2014/main" id="{252A7538-5505-4AD7-9EB9-7F29F62D64F3}"/>
              </a:ext>
            </a:extLst>
          </p:cNvPr>
          <p:cNvSpPr/>
          <p:nvPr/>
        </p:nvSpPr>
        <p:spPr>
          <a:xfrm>
            <a:off x="5292575" y="51614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18" name="Oval 17">
            <a:extLst>
              <a:ext uri="{FF2B5EF4-FFF2-40B4-BE49-F238E27FC236}">
                <a16:creationId xmlns:a16="http://schemas.microsoft.com/office/drawing/2014/main" id="{5DDB2FA5-7BDB-4ACF-9F31-BB19CE38B80F}"/>
              </a:ext>
            </a:extLst>
          </p:cNvPr>
          <p:cNvSpPr/>
          <p:nvPr/>
        </p:nvSpPr>
        <p:spPr>
          <a:xfrm>
            <a:off x="6276287" y="3982821"/>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Tree>
    <p:extLst>
      <p:ext uri="{BB962C8B-B14F-4D97-AF65-F5344CB8AC3E}">
        <p14:creationId xmlns:p14="http://schemas.microsoft.com/office/powerpoint/2010/main" val="138200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6" name="Picture 5">
            <a:extLst>
              <a:ext uri="{FF2B5EF4-FFF2-40B4-BE49-F238E27FC236}">
                <a16:creationId xmlns:a16="http://schemas.microsoft.com/office/drawing/2014/main" id="{546EA806-48B5-4793-965C-CA5B6EBFA432}"/>
              </a:ext>
            </a:extLst>
          </p:cNvPr>
          <p:cNvPicPr>
            <a:picLocks noChangeAspect="1"/>
          </p:cNvPicPr>
          <p:nvPr/>
        </p:nvPicPr>
        <p:blipFill rotWithShape="1">
          <a:blip r:embed="rId3"/>
          <a:srcRect l="3108"/>
          <a:stretch/>
        </p:blipFill>
        <p:spPr>
          <a:xfrm>
            <a:off x="7122292" y="1882745"/>
            <a:ext cx="1698354" cy="2438740"/>
          </a:xfrm>
          <a:prstGeom prst="rect">
            <a:avLst/>
          </a:prstGeom>
          <a:ln w="66675">
            <a:solidFill>
              <a:srgbClr val="E87511"/>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7F2EF9F-7E8D-4DDD-91D4-0F8ED7F925D5}"/>
              </a:ext>
            </a:extLst>
          </p:cNvPr>
          <p:cNvPicPr>
            <a:picLocks noChangeAspect="1"/>
          </p:cNvPicPr>
          <p:nvPr/>
        </p:nvPicPr>
        <p:blipFill>
          <a:blip r:embed="rId4"/>
          <a:stretch>
            <a:fillRect/>
          </a:stretch>
        </p:blipFill>
        <p:spPr>
          <a:xfrm>
            <a:off x="118580" y="1043714"/>
            <a:ext cx="6842588" cy="242917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45688" y="219426"/>
            <a:ext cx="7706651" cy="993825"/>
          </a:xfrm>
          <a:prstGeom prst="rect">
            <a:avLst/>
          </a:prstGeom>
        </p:spPr>
        <p:txBody>
          <a:bodyPr spcFirstLastPara="1" wrap="square" lIns="68569" tIns="34275" rIns="68569" bIns="34275" anchor="t" anchorCtr="0">
            <a:noAutofit/>
          </a:bodyPr>
          <a:lstStyle/>
          <a:p>
            <a:r>
              <a:rPr lang="en-CA" dirty="0"/>
              <a:t>Launch a Virtual Classroom Meeting</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5877353" y="194267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323354" y="3878989"/>
            <a:ext cx="7517191"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Click on the “Actions”</a:t>
            </a:r>
          </a:p>
          <a:p>
            <a:pPr marL="257175" indent="-257175">
              <a:spcBef>
                <a:spcPts val="316"/>
              </a:spcBef>
              <a:buSzPct val="100000"/>
              <a:buFont typeface="+mj-lt"/>
              <a:buAutoNum type="arabicPeriod"/>
            </a:pPr>
            <a:r>
              <a:rPr lang="en-US" sz="1350" dirty="0"/>
              <a:t>Click “Launch”</a:t>
            </a:r>
          </a:p>
          <a:p>
            <a:pPr marL="0" indent="0">
              <a:spcBef>
                <a:spcPts val="316"/>
              </a:spcBef>
            </a:pPr>
            <a:endParaRPr lang="en-US" sz="1350" dirty="0"/>
          </a:p>
          <a:p>
            <a:pPr marL="0" indent="0">
              <a:spcBef>
                <a:spcPts val="316"/>
              </a:spcBef>
            </a:pPr>
            <a:endParaRPr lang="en-US" sz="1350" dirty="0"/>
          </a:p>
        </p:txBody>
      </p:sp>
      <p:sp>
        <p:nvSpPr>
          <p:cNvPr id="13" name="Oval 12">
            <a:extLst>
              <a:ext uri="{FF2B5EF4-FFF2-40B4-BE49-F238E27FC236}">
                <a16:creationId xmlns:a16="http://schemas.microsoft.com/office/drawing/2014/main" id="{BE2E9113-8BAD-4CDC-936E-B325C76A7C93}"/>
              </a:ext>
            </a:extLst>
          </p:cNvPr>
          <p:cNvSpPr/>
          <p:nvPr/>
        </p:nvSpPr>
        <p:spPr>
          <a:xfrm>
            <a:off x="8257524" y="200688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cxnSp>
        <p:nvCxnSpPr>
          <p:cNvPr id="10" name="Straight Arrow Connector 9">
            <a:extLst>
              <a:ext uri="{FF2B5EF4-FFF2-40B4-BE49-F238E27FC236}">
                <a16:creationId xmlns:a16="http://schemas.microsoft.com/office/drawing/2014/main" id="{BFEA30BB-8C0E-47B1-A8EC-0B73A0AAA480}"/>
              </a:ext>
            </a:extLst>
          </p:cNvPr>
          <p:cNvCxnSpPr/>
          <p:nvPr/>
        </p:nvCxnSpPr>
        <p:spPr>
          <a:xfrm>
            <a:off x="6557577" y="2082941"/>
            <a:ext cx="430699" cy="324330"/>
          </a:xfrm>
          <a:prstGeom prst="straightConnector1">
            <a:avLst/>
          </a:prstGeom>
          <a:ln w="38100">
            <a:solidFill>
              <a:srgbClr val="ED7D3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5044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D1BA32BC-D553-4177-8AC1-72F536154033}"/>
              </a:ext>
            </a:extLst>
          </p:cNvPr>
          <p:cNvPicPr>
            <a:picLocks noChangeAspect="1"/>
          </p:cNvPicPr>
          <p:nvPr/>
        </p:nvPicPr>
        <p:blipFill>
          <a:blip r:embed="rId3"/>
          <a:stretch>
            <a:fillRect/>
          </a:stretch>
        </p:blipFill>
        <p:spPr>
          <a:xfrm>
            <a:off x="8107343" y="1133274"/>
            <a:ext cx="533474" cy="2876951"/>
          </a:xfrm>
          <a:prstGeom prst="rect">
            <a:avLst/>
          </a:prstGeom>
          <a:ln w="38100">
            <a:solidFill>
              <a:srgbClr val="ED7D31"/>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363EFB3-50B0-4F00-8892-C6D9E5156A4E}"/>
              </a:ext>
            </a:extLst>
          </p:cNvPr>
          <p:cNvPicPr>
            <a:picLocks noChangeAspect="1"/>
          </p:cNvPicPr>
          <p:nvPr/>
        </p:nvPicPr>
        <p:blipFill>
          <a:blip r:embed="rId4"/>
          <a:stretch>
            <a:fillRect/>
          </a:stretch>
        </p:blipFill>
        <p:spPr>
          <a:xfrm>
            <a:off x="400692" y="1091902"/>
            <a:ext cx="6924782" cy="2730762"/>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45688" y="219426"/>
            <a:ext cx="7706651" cy="993825"/>
          </a:xfrm>
          <a:prstGeom prst="rect">
            <a:avLst/>
          </a:prstGeom>
        </p:spPr>
        <p:txBody>
          <a:bodyPr spcFirstLastPara="1" wrap="square" lIns="68569" tIns="34275" rIns="68569" bIns="34275" anchor="t" anchorCtr="0">
            <a:noAutofit/>
          </a:bodyPr>
          <a:lstStyle/>
          <a:p>
            <a:r>
              <a:rPr lang="en-CA" dirty="0"/>
              <a:t>Create a Video Assignment (1/2)</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6598165" y="3313558"/>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400692" y="4051598"/>
            <a:ext cx="7517191"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257175" indent="-257175">
              <a:spcBef>
                <a:spcPts val="316"/>
              </a:spcBef>
              <a:buSzPct val="100000"/>
              <a:buFont typeface="+mj-lt"/>
              <a:buAutoNum type="arabicPeriod"/>
            </a:pPr>
            <a:endParaRPr lang="en-US" sz="1350" dirty="0"/>
          </a:p>
          <a:p>
            <a:pPr marL="257175" indent="-257175">
              <a:spcBef>
                <a:spcPts val="316"/>
              </a:spcBef>
              <a:buSzPct val="100000"/>
              <a:buFont typeface="+mj-lt"/>
              <a:buAutoNum type="arabicPeriod"/>
            </a:pPr>
            <a:r>
              <a:rPr lang="en-US" sz="1350" dirty="0"/>
              <a:t>Click on the pink add button on the bottom right-hand corner.</a:t>
            </a:r>
          </a:p>
          <a:p>
            <a:pPr marL="257175" indent="-257175">
              <a:spcBef>
                <a:spcPts val="316"/>
              </a:spcBef>
              <a:buSzPct val="100000"/>
              <a:buFont typeface="+mj-lt"/>
              <a:buAutoNum type="arabicPeriod"/>
            </a:pPr>
            <a:r>
              <a:rPr lang="en-US" sz="1350" dirty="0"/>
              <a:t>Click the blue Video Assignment button</a:t>
            </a:r>
          </a:p>
          <a:p>
            <a:pPr marL="0" indent="0">
              <a:spcBef>
                <a:spcPts val="316"/>
              </a:spcBef>
            </a:pPr>
            <a:endParaRPr lang="en-US" sz="1350" dirty="0"/>
          </a:p>
          <a:p>
            <a:pPr marL="0" indent="0">
              <a:spcBef>
                <a:spcPts val="316"/>
              </a:spcBef>
            </a:pPr>
            <a:endParaRPr lang="en-US" sz="1350" dirty="0"/>
          </a:p>
        </p:txBody>
      </p:sp>
      <p:sp>
        <p:nvSpPr>
          <p:cNvPr id="13" name="Oval 12">
            <a:extLst>
              <a:ext uri="{FF2B5EF4-FFF2-40B4-BE49-F238E27FC236}">
                <a16:creationId xmlns:a16="http://schemas.microsoft.com/office/drawing/2014/main" id="{BE2E9113-8BAD-4CDC-936E-B325C76A7C93}"/>
              </a:ext>
            </a:extLst>
          </p:cNvPr>
          <p:cNvSpPr/>
          <p:nvPr/>
        </p:nvSpPr>
        <p:spPr>
          <a:xfrm>
            <a:off x="8524804" y="2457283"/>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cxnSp>
        <p:nvCxnSpPr>
          <p:cNvPr id="11" name="Straight Arrow Connector 10">
            <a:extLst>
              <a:ext uri="{FF2B5EF4-FFF2-40B4-BE49-F238E27FC236}">
                <a16:creationId xmlns:a16="http://schemas.microsoft.com/office/drawing/2014/main" id="{635A5CD4-9D57-4D12-8E78-1CF9BB9A7DD7}"/>
              </a:ext>
            </a:extLst>
          </p:cNvPr>
          <p:cNvCxnSpPr>
            <a:cxnSpLocks/>
          </p:cNvCxnSpPr>
          <p:nvPr/>
        </p:nvCxnSpPr>
        <p:spPr>
          <a:xfrm flipV="1">
            <a:off x="7294729" y="2825393"/>
            <a:ext cx="712059" cy="688360"/>
          </a:xfrm>
          <a:prstGeom prst="straightConnector1">
            <a:avLst/>
          </a:prstGeom>
          <a:ln w="381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B71F7B7-654E-40AB-9AEB-F1B1D59DF7AD}"/>
              </a:ext>
            </a:extLst>
          </p:cNvPr>
          <p:cNvSpPr/>
          <p:nvPr/>
        </p:nvSpPr>
        <p:spPr>
          <a:xfrm>
            <a:off x="8096601" y="2736185"/>
            <a:ext cx="544216" cy="5001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srgbClr val="565A5C"/>
              </a:solidFill>
              <a:latin typeface="Calibri"/>
            </a:endParaRPr>
          </a:p>
        </p:txBody>
      </p:sp>
    </p:spTree>
    <p:extLst>
      <p:ext uri="{BB962C8B-B14F-4D97-AF65-F5344CB8AC3E}">
        <p14:creationId xmlns:p14="http://schemas.microsoft.com/office/powerpoint/2010/main" val="301658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C53D2088-9F01-437B-A6A3-7E95FEC382AC}"/>
              </a:ext>
            </a:extLst>
          </p:cNvPr>
          <p:cNvPicPr>
            <a:picLocks noChangeAspect="1"/>
          </p:cNvPicPr>
          <p:nvPr/>
        </p:nvPicPr>
        <p:blipFill>
          <a:blip r:embed="rId3"/>
          <a:stretch>
            <a:fillRect/>
          </a:stretch>
        </p:blipFill>
        <p:spPr>
          <a:xfrm>
            <a:off x="2721332" y="907786"/>
            <a:ext cx="5823454" cy="3893100"/>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45688" y="219426"/>
            <a:ext cx="7706651" cy="993825"/>
          </a:xfrm>
          <a:prstGeom prst="rect">
            <a:avLst/>
          </a:prstGeom>
        </p:spPr>
        <p:txBody>
          <a:bodyPr spcFirstLastPara="1" wrap="square" lIns="68569" tIns="34275" rIns="68569" bIns="34275" anchor="t" anchorCtr="0">
            <a:noAutofit/>
          </a:bodyPr>
          <a:lstStyle/>
          <a:p>
            <a:r>
              <a:rPr lang="en-CA" dirty="0"/>
              <a:t>Create a Video Assignment (2/2)</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2504764" y="1246509"/>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3</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145688" y="1634554"/>
            <a:ext cx="2237916"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342900" indent="-342900">
              <a:spcBef>
                <a:spcPts val="316"/>
              </a:spcBef>
              <a:buSzPct val="100000"/>
              <a:buFont typeface="+mj-lt"/>
              <a:buAutoNum type="arabicPeriod" startAt="3"/>
            </a:pPr>
            <a:endParaRPr lang="en-US" sz="1350" dirty="0"/>
          </a:p>
          <a:p>
            <a:pPr marL="342900" indent="-342900">
              <a:spcBef>
                <a:spcPts val="316"/>
              </a:spcBef>
              <a:buSzPct val="100000"/>
              <a:buFont typeface="+mj-lt"/>
              <a:buAutoNum type="arabicPeriod" startAt="3"/>
            </a:pPr>
            <a:r>
              <a:rPr lang="en-US" sz="1350" dirty="0"/>
              <a:t>Fill out the assignment information including: Assignment Name, Due Date, Due Time, Evaluation Type, Video and/or Instructions</a:t>
            </a:r>
          </a:p>
          <a:p>
            <a:pPr marL="342900" indent="-342900">
              <a:spcBef>
                <a:spcPts val="316"/>
              </a:spcBef>
              <a:buSzPct val="100000"/>
              <a:buFont typeface="+mj-lt"/>
              <a:buAutoNum type="arabicPeriod" startAt="3"/>
            </a:pPr>
            <a:r>
              <a:rPr lang="en-US" sz="1350" dirty="0"/>
              <a:t>Click “Save”</a:t>
            </a:r>
          </a:p>
          <a:p>
            <a:pPr marL="0" indent="0">
              <a:spcBef>
                <a:spcPts val="316"/>
              </a:spcBef>
            </a:pPr>
            <a:endParaRPr lang="en-US" sz="1350" dirty="0"/>
          </a:p>
          <a:p>
            <a:pPr marL="0" indent="0">
              <a:spcBef>
                <a:spcPts val="316"/>
              </a:spcBef>
            </a:pPr>
            <a:endParaRPr lang="en-US" sz="1350" dirty="0"/>
          </a:p>
        </p:txBody>
      </p:sp>
      <p:sp>
        <p:nvSpPr>
          <p:cNvPr id="13" name="Oval 12">
            <a:extLst>
              <a:ext uri="{FF2B5EF4-FFF2-40B4-BE49-F238E27FC236}">
                <a16:creationId xmlns:a16="http://schemas.microsoft.com/office/drawing/2014/main" id="{BE2E9113-8BAD-4CDC-936E-B325C76A7C93}"/>
              </a:ext>
            </a:extLst>
          </p:cNvPr>
          <p:cNvSpPr/>
          <p:nvPr/>
        </p:nvSpPr>
        <p:spPr>
          <a:xfrm>
            <a:off x="6806832" y="4215166"/>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4</a:t>
            </a:r>
          </a:p>
        </p:txBody>
      </p:sp>
    </p:spTree>
    <p:extLst>
      <p:ext uri="{BB962C8B-B14F-4D97-AF65-F5344CB8AC3E}">
        <p14:creationId xmlns:p14="http://schemas.microsoft.com/office/powerpoint/2010/main" val="230870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5" name="Picture 4">
            <a:extLst>
              <a:ext uri="{FF2B5EF4-FFF2-40B4-BE49-F238E27FC236}">
                <a16:creationId xmlns:a16="http://schemas.microsoft.com/office/drawing/2014/main" id="{F75020A4-03E4-4CD2-967F-5F50974F229A}"/>
              </a:ext>
            </a:extLst>
          </p:cNvPr>
          <p:cNvPicPr>
            <a:picLocks noChangeAspect="1"/>
          </p:cNvPicPr>
          <p:nvPr/>
        </p:nvPicPr>
        <p:blipFill>
          <a:blip r:embed="rId3"/>
          <a:stretch>
            <a:fillRect/>
          </a:stretch>
        </p:blipFill>
        <p:spPr>
          <a:xfrm>
            <a:off x="5562994" y="807858"/>
            <a:ext cx="3138726" cy="2832356"/>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BE2E9113-8BAD-4CDC-936E-B325C76A7C93}"/>
              </a:ext>
            </a:extLst>
          </p:cNvPr>
          <p:cNvSpPr/>
          <p:nvPr/>
        </p:nvSpPr>
        <p:spPr>
          <a:xfrm>
            <a:off x="6699221" y="2878540"/>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pic>
        <p:nvPicPr>
          <p:cNvPr id="3" name="Picture 2">
            <a:extLst>
              <a:ext uri="{FF2B5EF4-FFF2-40B4-BE49-F238E27FC236}">
                <a16:creationId xmlns:a16="http://schemas.microsoft.com/office/drawing/2014/main" id="{CD319845-4C1E-4DC1-9DEE-B881D4500145}"/>
              </a:ext>
            </a:extLst>
          </p:cNvPr>
          <p:cNvPicPr>
            <a:picLocks noChangeAspect="1"/>
          </p:cNvPicPr>
          <p:nvPr/>
        </p:nvPicPr>
        <p:blipFill>
          <a:blip r:embed="rId4"/>
          <a:stretch>
            <a:fillRect/>
          </a:stretch>
        </p:blipFill>
        <p:spPr>
          <a:xfrm>
            <a:off x="246580" y="821073"/>
            <a:ext cx="4907350" cy="252655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45688" y="219426"/>
            <a:ext cx="7706651" cy="993825"/>
          </a:xfrm>
          <a:prstGeom prst="rect">
            <a:avLst/>
          </a:prstGeom>
        </p:spPr>
        <p:txBody>
          <a:bodyPr spcFirstLastPara="1" wrap="square" lIns="68569" tIns="34275" rIns="68569" bIns="34275" anchor="t" anchorCtr="0">
            <a:noAutofit/>
          </a:bodyPr>
          <a:lstStyle/>
          <a:p>
            <a:r>
              <a:rPr lang="en-CA" dirty="0"/>
              <a:t>Create a MS Teams Meeting </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1095961" y="255757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145688" y="3711199"/>
            <a:ext cx="8414535"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342900" indent="-342900">
              <a:spcBef>
                <a:spcPts val="316"/>
              </a:spcBef>
              <a:buSzPct val="100000"/>
              <a:buFont typeface="+mj-lt"/>
              <a:buAutoNum type="arabicPeriod"/>
            </a:pPr>
            <a:endParaRPr lang="en-US" sz="1350" dirty="0"/>
          </a:p>
          <a:p>
            <a:pPr marL="342900" indent="-342900">
              <a:spcBef>
                <a:spcPts val="316"/>
              </a:spcBef>
              <a:buSzPct val="100000"/>
              <a:buFont typeface="+mj-lt"/>
              <a:buAutoNum type="arabicPeriod"/>
            </a:pPr>
            <a:r>
              <a:rPr lang="en-US" sz="1350" dirty="0"/>
              <a:t>From Activity Feed, click the “Attach Link to Existing Activity” option (in other tools, such as Announcements, use </a:t>
            </a:r>
            <a:r>
              <a:rPr lang="en-US" sz="1350" dirty="0" err="1"/>
              <a:t>Quicklinks</a:t>
            </a:r>
            <a:r>
              <a:rPr lang="en-US" sz="1350" dirty="0"/>
              <a:t>)</a:t>
            </a:r>
          </a:p>
          <a:p>
            <a:pPr marL="342900" indent="-342900">
              <a:spcBef>
                <a:spcPts val="316"/>
              </a:spcBef>
              <a:buSzPct val="100000"/>
              <a:buFont typeface="+mj-lt"/>
              <a:buAutoNum type="arabicPeriod"/>
            </a:pPr>
            <a:r>
              <a:rPr lang="en-US" sz="1350" dirty="0"/>
              <a:t>Select the MS Teams Meeting option and fill in the meeting information. Click “Save”</a:t>
            </a:r>
          </a:p>
          <a:p>
            <a:pPr marL="342900" indent="-342900">
              <a:spcBef>
                <a:spcPts val="316"/>
              </a:spcBef>
              <a:buSzPct val="100000"/>
              <a:buFont typeface="+mj-lt"/>
              <a:buAutoNum type="arabicPeriod"/>
            </a:pPr>
            <a:r>
              <a:rPr lang="en-US" sz="1350" dirty="0"/>
              <a:t>Continue filling out your Activity Feed post and post immediately or schedule to post prior to your meeting time.</a:t>
            </a:r>
          </a:p>
          <a:p>
            <a:pPr marL="0" indent="0">
              <a:spcBef>
                <a:spcPts val="316"/>
              </a:spcBef>
            </a:pPr>
            <a:endParaRPr lang="en-US" sz="1350" dirty="0"/>
          </a:p>
          <a:p>
            <a:pPr marL="0" indent="0">
              <a:spcBef>
                <a:spcPts val="316"/>
              </a:spcBef>
            </a:pPr>
            <a:endParaRPr lang="en-US" sz="1350" dirty="0"/>
          </a:p>
        </p:txBody>
      </p:sp>
    </p:spTree>
    <p:extLst>
      <p:ext uri="{BB962C8B-B14F-4D97-AF65-F5344CB8AC3E}">
        <p14:creationId xmlns:p14="http://schemas.microsoft.com/office/powerpoint/2010/main" val="379509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 name="Picture 1">
            <a:extLst>
              <a:ext uri="{FF2B5EF4-FFF2-40B4-BE49-F238E27FC236}">
                <a16:creationId xmlns:a16="http://schemas.microsoft.com/office/drawing/2014/main" id="{2847EBF7-DE9D-4C80-AA2B-F5581E888D97}"/>
              </a:ext>
            </a:extLst>
          </p:cNvPr>
          <p:cNvPicPr>
            <a:picLocks noChangeAspect="1"/>
          </p:cNvPicPr>
          <p:nvPr/>
        </p:nvPicPr>
        <p:blipFill>
          <a:blip r:embed="rId3"/>
          <a:stretch>
            <a:fillRect/>
          </a:stretch>
        </p:blipFill>
        <p:spPr>
          <a:xfrm>
            <a:off x="5594154" y="713627"/>
            <a:ext cx="2803722" cy="3069010"/>
          </a:xfrm>
          <a:prstGeom prst="rect">
            <a:avLst/>
          </a:prstGeom>
          <a:ln>
            <a:noFill/>
          </a:ln>
          <a:effectLst>
            <a:outerShdw blurRad="292100" dist="139700" dir="2700000" algn="tl" rotWithShape="0">
              <a:srgbClr val="333333">
                <a:alpha val="65000"/>
              </a:srgbClr>
            </a:outerShdw>
          </a:effectLst>
        </p:spPr>
      </p:pic>
      <p:sp>
        <p:nvSpPr>
          <p:cNvPr id="13" name="Oval 12">
            <a:extLst>
              <a:ext uri="{FF2B5EF4-FFF2-40B4-BE49-F238E27FC236}">
                <a16:creationId xmlns:a16="http://schemas.microsoft.com/office/drawing/2014/main" id="{BE2E9113-8BAD-4CDC-936E-B325C76A7C93}"/>
              </a:ext>
            </a:extLst>
          </p:cNvPr>
          <p:cNvSpPr/>
          <p:nvPr/>
        </p:nvSpPr>
        <p:spPr>
          <a:xfrm>
            <a:off x="6451017" y="3263903"/>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2</a:t>
            </a:r>
          </a:p>
        </p:txBody>
      </p:sp>
      <p:pic>
        <p:nvPicPr>
          <p:cNvPr id="3" name="Picture 2">
            <a:extLst>
              <a:ext uri="{FF2B5EF4-FFF2-40B4-BE49-F238E27FC236}">
                <a16:creationId xmlns:a16="http://schemas.microsoft.com/office/drawing/2014/main" id="{CD319845-4C1E-4DC1-9DEE-B881D4500145}"/>
              </a:ext>
            </a:extLst>
          </p:cNvPr>
          <p:cNvPicPr>
            <a:picLocks noChangeAspect="1"/>
          </p:cNvPicPr>
          <p:nvPr/>
        </p:nvPicPr>
        <p:blipFill>
          <a:blip r:embed="rId4"/>
          <a:stretch>
            <a:fillRect/>
          </a:stretch>
        </p:blipFill>
        <p:spPr>
          <a:xfrm>
            <a:off x="246580" y="821073"/>
            <a:ext cx="4907350" cy="2526556"/>
          </a:xfrm>
          <a:prstGeom prst="rect">
            <a:avLst/>
          </a:prstGeom>
          <a:ln>
            <a:noFill/>
          </a:ln>
          <a:effectLst>
            <a:outerShdw blurRad="292100" dist="139700" dir="2700000" algn="tl" rotWithShape="0">
              <a:srgbClr val="333333">
                <a:alpha val="65000"/>
              </a:srgbClr>
            </a:outerShdw>
          </a:effectLst>
        </p:spPr>
      </p:pic>
      <p:sp>
        <p:nvSpPr>
          <p:cNvPr id="273" name="Google Shape;273;p49"/>
          <p:cNvSpPr txBox="1">
            <a:spLocks noGrp="1"/>
          </p:cNvSpPr>
          <p:nvPr>
            <p:ph type="title"/>
          </p:nvPr>
        </p:nvSpPr>
        <p:spPr>
          <a:xfrm>
            <a:off x="145688" y="219426"/>
            <a:ext cx="7706651" cy="993825"/>
          </a:xfrm>
          <a:prstGeom prst="rect">
            <a:avLst/>
          </a:prstGeom>
        </p:spPr>
        <p:txBody>
          <a:bodyPr spcFirstLastPara="1" wrap="square" lIns="68569" tIns="34275" rIns="68569" bIns="34275" anchor="t" anchorCtr="0">
            <a:noAutofit/>
          </a:bodyPr>
          <a:lstStyle/>
          <a:p>
            <a:r>
              <a:rPr lang="en-CA" dirty="0"/>
              <a:t>Create a Google Meet</a:t>
            </a:r>
            <a:endParaRPr dirty="0"/>
          </a:p>
        </p:txBody>
      </p:sp>
      <p:sp>
        <p:nvSpPr>
          <p:cNvPr id="7" name="Oval 6">
            <a:extLst>
              <a:ext uri="{FF2B5EF4-FFF2-40B4-BE49-F238E27FC236}">
                <a16:creationId xmlns:a16="http://schemas.microsoft.com/office/drawing/2014/main" id="{EB26555D-4CC7-4B40-BAD9-4FFC17C9F8ED}"/>
              </a:ext>
            </a:extLst>
          </p:cNvPr>
          <p:cNvSpPr/>
          <p:nvPr/>
        </p:nvSpPr>
        <p:spPr>
          <a:xfrm>
            <a:off x="1095961" y="2557572"/>
            <a:ext cx="433136" cy="400391"/>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buClrTx/>
              <a:defRPr/>
            </a:pPr>
            <a:r>
              <a:rPr lang="en-US" sz="1350" b="1" kern="1200" dirty="0">
                <a:solidFill>
                  <a:srgbClr val="FFFFFF"/>
                </a:solidFill>
                <a:latin typeface="Calibri"/>
              </a:rPr>
              <a:t>1</a:t>
            </a:r>
          </a:p>
        </p:txBody>
      </p:sp>
      <p:sp>
        <p:nvSpPr>
          <p:cNvPr id="8" name="Google Shape;274;p49">
            <a:extLst>
              <a:ext uri="{FF2B5EF4-FFF2-40B4-BE49-F238E27FC236}">
                <a16:creationId xmlns:a16="http://schemas.microsoft.com/office/drawing/2014/main" id="{F0C4D5B5-CF18-4900-AF9A-2FBEE33E60C0}"/>
              </a:ext>
            </a:extLst>
          </p:cNvPr>
          <p:cNvSpPr txBox="1">
            <a:spLocks/>
          </p:cNvSpPr>
          <p:nvPr/>
        </p:nvSpPr>
        <p:spPr>
          <a:xfrm>
            <a:off x="145688" y="3711199"/>
            <a:ext cx="8414535" cy="937196"/>
          </a:xfrm>
          <a:prstGeom prst="rect">
            <a:avLst/>
          </a:prstGeom>
          <a:noFill/>
          <a:ln>
            <a:noFill/>
          </a:ln>
        </p:spPr>
        <p:txBody>
          <a:bodyPr spcFirstLastPara="1" wrap="square" lIns="68569" tIns="34275" rIns="68569" bIns="34275" anchor="t" anchorCtr="0">
            <a:noAutofit/>
          </a:bodyPr>
          <a:lstStyle>
            <a:lvl1pPr marL="457189" marR="0" lvl="0" indent="-228594" algn="l" defTabSz="289281" rtl="0" eaLnBrk="1" latinLnBrk="0" hangingPunct="1">
              <a:lnSpc>
                <a:spcPct val="90000"/>
              </a:lnSpc>
              <a:spcBef>
                <a:spcPts val="900"/>
              </a:spcBef>
              <a:spcAft>
                <a:spcPts val="0"/>
              </a:spcAft>
              <a:buClr>
                <a:schemeClr val="lt1"/>
              </a:buClr>
              <a:buSzPts val="2400"/>
              <a:buFont typeface="Arial"/>
              <a:buNone/>
              <a:defRPr sz="2400" b="0" i="0" u="none" strike="noStrike" kern="1200" cap="none">
                <a:solidFill>
                  <a:schemeClr val="lt1"/>
                </a:solidFill>
                <a:latin typeface="Arial"/>
                <a:ea typeface="Arial"/>
                <a:cs typeface="Arial"/>
                <a:sym typeface="Arial"/>
              </a:defRPr>
            </a:lvl1pPr>
            <a:lvl2pPr marL="914378" marR="0" lvl="1"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2pPr>
            <a:lvl3pPr marL="1371566" marR="0" lvl="2"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3pPr>
            <a:lvl4pPr marL="1828754" marR="0" lvl="3"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4pPr>
            <a:lvl5pPr marL="2285943" marR="0" lvl="4"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5pPr>
            <a:lvl6pPr marL="2743132" marR="0" lvl="5" indent="-361941" algn="l" defTabSz="289281" rtl="0" eaLnBrk="1" latinLnBrk="0" hangingPunct="1">
              <a:lnSpc>
                <a:spcPct val="90000"/>
              </a:lnSpc>
              <a:spcBef>
                <a:spcPts val="2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6pPr>
            <a:lvl7pPr marL="3200320" marR="0" lvl="6"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7pPr>
            <a:lvl8pPr marL="3657509" marR="0" lvl="7"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8pPr>
            <a:lvl9pPr marL="4114697" marR="0" lvl="8" indent="-361941" algn="l" defTabSz="289281" rtl="0" eaLnBrk="1" latinLnBrk="0" hangingPunct="1">
              <a:lnSpc>
                <a:spcPct val="90000"/>
              </a:lnSpc>
              <a:spcBef>
                <a:spcPts val="100"/>
              </a:spcBef>
              <a:spcAft>
                <a:spcPts val="0"/>
              </a:spcAft>
              <a:buClr>
                <a:schemeClr val="lt1"/>
              </a:buClr>
              <a:buSzPts val="2100"/>
              <a:buFont typeface="Arial"/>
              <a:buChar char="•"/>
              <a:defRPr sz="2100" b="0" i="0" u="none" strike="noStrike" kern="1200" cap="none">
                <a:solidFill>
                  <a:schemeClr val="lt1"/>
                </a:solidFill>
                <a:latin typeface="Arial"/>
                <a:ea typeface="Arial"/>
                <a:cs typeface="Arial"/>
                <a:sym typeface="Arial"/>
              </a:defRPr>
            </a:lvl9pPr>
          </a:lstStyle>
          <a:p>
            <a:pPr marL="342900" indent="-342900">
              <a:spcBef>
                <a:spcPts val="316"/>
              </a:spcBef>
              <a:buSzPct val="100000"/>
              <a:buFont typeface="+mj-lt"/>
              <a:buAutoNum type="arabicPeriod"/>
            </a:pPr>
            <a:endParaRPr lang="en-US" sz="1350" dirty="0"/>
          </a:p>
          <a:p>
            <a:pPr marL="342900" indent="-342900">
              <a:spcBef>
                <a:spcPts val="316"/>
              </a:spcBef>
              <a:buSzPct val="100000"/>
              <a:buFont typeface="+mj-lt"/>
              <a:buAutoNum type="arabicPeriod"/>
            </a:pPr>
            <a:r>
              <a:rPr lang="en-US" sz="1350" dirty="0"/>
              <a:t>From Activity Feed, click the “Attach Link to Existing Activity” option (in other tools, such as Announcements, use </a:t>
            </a:r>
            <a:r>
              <a:rPr lang="en-US" sz="1350" dirty="0" err="1"/>
              <a:t>Quicklinks</a:t>
            </a:r>
            <a:r>
              <a:rPr lang="en-US" sz="1350" dirty="0"/>
              <a:t>)</a:t>
            </a:r>
          </a:p>
          <a:p>
            <a:pPr marL="342900" indent="-342900">
              <a:spcBef>
                <a:spcPts val="316"/>
              </a:spcBef>
              <a:buSzPct val="100000"/>
              <a:buFont typeface="+mj-lt"/>
              <a:buAutoNum type="arabicPeriod"/>
            </a:pPr>
            <a:r>
              <a:rPr lang="en-US" sz="1350" dirty="0"/>
              <a:t>Select the Google Meet option and fill in the meeting information. Click “Save”</a:t>
            </a:r>
          </a:p>
          <a:p>
            <a:pPr marL="342900" indent="-342900">
              <a:spcBef>
                <a:spcPts val="316"/>
              </a:spcBef>
              <a:buSzPct val="100000"/>
              <a:buFont typeface="+mj-lt"/>
              <a:buAutoNum type="arabicPeriod"/>
            </a:pPr>
            <a:r>
              <a:rPr lang="en-US" sz="1350" dirty="0"/>
              <a:t>Continue filling out your Activity Feed post and post immediately or schedule to post prior to your meeting time.</a:t>
            </a:r>
          </a:p>
          <a:p>
            <a:pPr marL="0" indent="0">
              <a:spcBef>
                <a:spcPts val="316"/>
              </a:spcBef>
            </a:pPr>
            <a:endParaRPr lang="en-US" sz="1350" dirty="0"/>
          </a:p>
          <a:p>
            <a:pPr marL="0" indent="0">
              <a:spcBef>
                <a:spcPts val="316"/>
              </a:spcBef>
            </a:pPr>
            <a:endParaRPr lang="en-US" sz="1350" dirty="0"/>
          </a:p>
        </p:txBody>
      </p:sp>
    </p:spTree>
    <p:extLst>
      <p:ext uri="{BB962C8B-B14F-4D97-AF65-F5344CB8AC3E}">
        <p14:creationId xmlns:p14="http://schemas.microsoft.com/office/powerpoint/2010/main" val="1862980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0" y="560373"/>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dirty="0"/>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5081253" cy="2557059"/>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95959"/>
                </a:solidFill>
                <a:effectLst/>
                <a:uLnTx/>
                <a:uFillTx/>
                <a:latin typeface="Arial" panose="020B0604020202020204"/>
                <a:ea typeface="+mn-ea"/>
                <a:cs typeface="+mn-cs"/>
              </a:rPr>
              <a:t>You will be able to:  </a:t>
            </a:r>
          </a:p>
          <a:p>
            <a:pPr marL="342900" lvl="0" indent="-342900">
              <a:spcBef>
                <a:spcPts val="1000"/>
              </a:spcBef>
              <a:buClr>
                <a:srgbClr val="595959"/>
              </a:buClr>
              <a:buSzPts val="2000"/>
              <a:buFont typeface="Wingdings" panose="05000000000000000000" pitchFamily="2" charset="2"/>
              <a:buChar char="ü"/>
            </a:pPr>
            <a:r>
              <a:rPr lang="en-US" sz="1800" dirty="0">
                <a:solidFill>
                  <a:srgbClr val="595959"/>
                </a:solidFill>
              </a:rPr>
              <a:t>Use Video Note</a:t>
            </a:r>
          </a:p>
          <a:p>
            <a:pPr marL="342900" lvl="0" indent="-342900">
              <a:spcBef>
                <a:spcPts val="1000"/>
              </a:spcBef>
              <a:buClr>
                <a:srgbClr val="595959"/>
              </a:buClr>
              <a:buSzPts val="2000"/>
              <a:buFont typeface="Wingdings" panose="05000000000000000000" pitchFamily="2" charset="2"/>
              <a:buChar char="ü"/>
            </a:pPr>
            <a:r>
              <a:rPr lang="en-US" sz="1800" dirty="0">
                <a:solidFill>
                  <a:srgbClr val="595959"/>
                </a:solidFill>
              </a:rPr>
              <a:t>Use Virtual Classroom</a:t>
            </a:r>
          </a:p>
          <a:p>
            <a:pPr marL="342900" lvl="0" indent="-342900">
              <a:spcBef>
                <a:spcPts val="1000"/>
              </a:spcBef>
              <a:buClr>
                <a:srgbClr val="595959"/>
              </a:buClr>
              <a:buSzPts val="2000"/>
              <a:buFont typeface="Wingdings" panose="05000000000000000000" pitchFamily="2" charset="2"/>
              <a:buChar char="ü"/>
            </a:pPr>
            <a:r>
              <a:rPr lang="en-US" sz="1800" dirty="0">
                <a:solidFill>
                  <a:srgbClr val="595959"/>
                </a:solidFill>
              </a:rPr>
              <a:t>Make a Video Assignment</a:t>
            </a:r>
          </a:p>
          <a:p>
            <a:pPr marL="342900" lvl="0" indent="-342900">
              <a:spcBef>
                <a:spcPts val="1000"/>
              </a:spcBef>
              <a:buClr>
                <a:srgbClr val="595959"/>
              </a:buClr>
              <a:buSzPts val="2000"/>
              <a:buFont typeface="Wingdings" panose="05000000000000000000" pitchFamily="2" charset="2"/>
              <a:buChar char="ü"/>
            </a:pPr>
            <a:r>
              <a:rPr lang="en-US" sz="1800" dirty="0">
                <a:solidFill>
                  <a:srgbClr val="595959"/>
                </a:solidFill>
              </a:rPr>
              <a:t>Generate an MS Teams Meeting/Google Meet link in </a:t>
            </a:r>
            <a:r>
              <a:rPr lang="en-US" sz="1800" dirty="0"/>
              <a:t>Brightspace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dirty="0"/>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202596" y="2091015"/>
            <a:ext cx="3827358" cy="1674239"/>
          </a:xfrm>
        </p:spPr>
        <p:txBody>
          <a:bodyPr/>
          <a:lstStyle/>
          <a:p>
            <a:pPr marL="257175" indent="-257175">
              <a:buFont typeface="+mj-lt"/>
              <a:buAutoNum type="arabicPeriod"/>
            </a:pPr>
            <a:r>
              <a:rPr lang="en-US" dirty="0"/>
              <a:t>Make a video note when giving instructions for an assignment.</a:t>
            </a:r>
          </a:p>
          <a:p>
            <a:endParaRPr lang="en-US" dirty="0"/>
          </a:p>
          <a:p>
            <a:pPr marL="257175" indent="-257175">
              <a:buFont typeface="+mj-lt"/>
              <a:buAutoNum type="arabicPeriod" startAt="2"/>
            </a:pPr>
            <a:r>
              <a:rPr lang="en-US" dirty="0"/>
              <a:t>Create a MS Teams meeting or Google Meet from Activity Feed</a:t>
            </a:r>
          </a:p>
          <a:p>
            <a:endParaRPr lang="en-US" dirty="0"/>
          </a:p>
        </p:txBody>
      </p:sp>
      <p:pic>
        <p:nvPicPr>
          <p:cNvPr id="2" name="Picture 1">
            <a:extLst>
              <a:ext uri="{FF2B5EF4-FFF2-40B4-BE49-F238E27FC236}">
                <a16:creationId xmlns:a16="http://schemas.microsoft.com/office/drawing/2014/main" id="{69BC4154-06C1-4573-8054-06B084E9079E}"/>
              </a:ext>
            </a:extLst>
          </p:cNvPr>
          <p:cNvPicPr>
            <a:picLocks noChangeAspect="1"/>
          </p:cNvPicPr>
          <p:nvPr/>
        </p:nvPicPr>
        <p:blipFill>
          <a:blip r:embed="rId3"/>
          <a:stretch>
            <a:fillRect/>
          </a:stretch>
        </p:blipFill>
        <p:spPr>
          <a:xfrm>
            <a:off x="4029954" y="1099752"/>
            <a:ext cx="4810288" cy="2748736"/>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D88939C8-9879-4084-A581-B222E28CEA71}"/>
              </a:ext>
            </a:extLst>
          </p:cNvPr>
          <p:cNvSpPr/>
          <p:nvPr/>
        </p:nvSpPr>
        <p:spPr>
          <a:xfrm>
            <a:off x="4622190" y="2551201"/>
            <a:ext cx="3625816" cy="204520"/>
          </a:xfrm>
          <a:prstGeom prst="rect">
            <a:avLst/>
          </a:prstGeom>
          <a:noFill/>
          <a:ln w="57150" cap="flat" cmpd="sng" algn="ctr">
            <a:solidFill>
              <a:srgbClr val="E87511"/>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65A5C"/>
              </a:solidFill>
              <a:effectLst/>
              <a:uLnTx/>
              <a:uFillTx/>
              <a:latin typeface="Calibri"/>
              <a:ea typeface="+mn-ea"/>
              <a:cs typeface="+mn-cs"/>
            </a:endParaRPr>
          </a:p>
        </p:txBody>
      </p:sp>
    </p:spTree>
    <p:extLst>
      <p:ext uri="{BB962C8B-B14F-4D97-AF65-F5344CB8AC3E}">
        <p14:creationId xmlns:p14="http://schemas.microsoft.com/office/powerpoint/2010/main" val="258862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15975" y="1328669"/>
            <a:ext cx="4928026" cy="3493294"/>
          </a:xfrm>
          <a:prstGeom prst="rect">
            <a:avLst/>
          </a:prstGeom>
          <a:noFill/>
          <a:ln>
            <a:noFill/>
          </a:ln>
        </p:spPr>
        <p:txBody>
          <a:bodyPr spcFirstLastPara="1" vert="horz" wrap="square" lIns="68569" tIns="34275" rIns="68569" bIns="34275" rtlCol="0" anchor="t" anchorCtr="0">
            <a:noAutofit/>
          </a:bodyPr>
          <a:lstStyle/>
          <a:p>
            <a:pPr marL="0" indent="0" fontAlgn="base">
              <a:buNone/>
            </a:pPr>
            <a:endParaRPr lang="en-US" sz="1500" u="sng" dirty="0">
              <a:solidFill>
                <a:srgbClr val="0070C0"/>
              </a:solidFill>
              <a:hlinkClick r:id="rId3">
                <a:extLst>
                  <a:ext uri="{A12FA001-AC4F-418D-AE19-62706E023703}">
                    <ahyp:hlinkClr xmlns:ahyp="http://schemas.microsoft.com/office/drawing/2018/hyperlinkcolor" val="tx"/>
                  </a:ext>
                </a:extLst>
              </a:hlinkClick>
            </a:endParaRPr>
          </a:p>
          <a:p>
            <a:pPr fontAlgn="base"/>
            <a:r>
              <a:rPr lang="en-US" sz="1500" u="sng" dirty="0">
                <a:solidFill>
                  <a:srgbClr val="0070C0"/>
                </a:solidFill>
                <a:hlinkClick r:id="rId3">
                  <a:extLst>
                    <a:ext uri="{A12FA001-AC4F-418D-AE19-62706E023703}">
                      <ahyp:hlinkClr xmlns:ahyp="http://schemas.microsoft.com/office/drawing/2018/hyperlinkcolor" val="tx"/>
                    </a:ext>
                  </a:extLst>
                </a:hlinkClick>
              </a:rPr>
              <a:t>Brightspace Quick Start Guide K-12</a:t>
            </a:r>
            <a:endParaRPr lang="en-US" sz="1500" u="sng" dirty="0">
              <a:solidFill>
                <a:srgbClr val="0070C0"/>
              </a:solidFill>
            </a:endParaRPr>
          </a:p>
          <a:p>
            <a:pPr fontAlgn="base"/>
            <a:r>
              <a:rPr lang="en-US" sz="1500" u="sng" dirty="0">
                <a:solidFill>
                  <a:srgbClr val="0070C0"/>
                </a:solidFill>
                <a:hlinkClick r:id="rId4">
                  <a:extLst>
                    <a:ext uri="{A12FA001-AC4F-418D-AE19-62706E023703}">
                      <ahyp:hlinkClr xmlns:ahyp="http://schemas.microsoft.com/office/drawing/2018/hyperlinkcolor" val="tx"/>
                    </a:ext>
                  </a:extLst>
                </a:hlinkClick>
              </a:rPr>
              <a:t>Create a New Discussions Forum</a:t>
            </a:r>
            <a:endParaRPr lang="en-US" sz="1500" u="sng" dirty="0">
              <a:solidFill>
                <a:srgbClr val="0070C0"/>
              </a:solidFill>
            </a:endParaRPr>
          </a:p>
          <a:p>
            <a:pPr fontAlgn="base"/>
            <a:r>
              <a:rPr lang="en-US" sz="1500" u="sng" dirty="0">
                <a:solidFill>
                  <a:srgbClr val="0070C0"/>
                </a:solidFill>
                <a:hlinkClick r:id="rId5">
                  <a:extLst>
                    <a:ext uri="{A12FA001-AC4F-418D-AE19-62706E023703}">
                      <ahyp:hlinkClr xmlns:ahyp="http://schemas.microsoft.com/office/drawing/2018/hyperlinkcolor" val="tx"/>
                    </a:ext>
                  </a:extLst>
                </a:hlinkClick>
              </a:rPr>
              <a:t>Create a New Discussion Topic</a:t>
            </a:r>
            <a:endParaRPr lang="en-US" sz="1500" u="sng" dirty="0">
              <a:solidFill>
                <a:srgbClr val="0070C0"/>
              </a:solidFill>
            </a:endParaRPr>
          </a:p>
          <a:p>
            <a:pPr fontAlgn="base"/>
            <a:r>
              <a:rPr lang="en-US" sz="1500" u="sng" dirty="0">
                <a:solidFill>
                  <a:srgbClr val="0070C0"/>
                </a:solidFill>
                <a:hlinkClick r:id="rId6">
                  <a:extLst>
                    <a:ext uri="{A12FA001-AC4F-418D-AE19-62706E023703}">
                      <ahyp:hlinkClr xmlns:ahyp="http://schemas.microsoft.com/office/drawing/2018/hyperlinkcolor" val="tx"/>
                    </a:ext>
                  </a:extLst>
                </a:hlinkClick>
              </a:rPr>
              <a:t>Create a New Quiz</a:t>
            </a:r>
            <a:endParaRPr lang="en-US" sz="1500" u="sng" dirty="0">
              <a:solidFill>
                <a:srgbClr val="0070C0"/>
              </a:solidFill>
              <a:hlinkClick r:id="rId7">
                <a:extLst>
                  <a:ext uri="{A12FA001-AC4F-418D-AE19-62706E023703}">
                    <ahyp:hlinkClr xmlns:ahyp="http://schemas.microsoft.com/office/drawing/2018/hyperlinkcolor" val="tx"/>
                  </a:ext>
                </a:extLst>
              </a:hlinkClick>
            </a:endParaRPr>
          </a:p>
          <a:p>
            <a:pPr fontAlgn="base"/>
            <a:r>
              <a:rPr lang="en-US" sz="1500" u="sng" dirty="0">
                <a:solidFill>
                  <a:srgbClr val="0070C0"/>
                </a:solidFill>
                <a:hlinkClick r:id="rId8">
                  <a:extLst>
                    <a:ext uri="{A12FA001-AC4F-418D-AE19-62706E023703}">
                      <ahyp:hlinkClr xmlns:ahyp="http://schemas.microsoft.com/office/drawing/2018/hyperlinkcolor" val="tx"/>
                    </a:ext>
                  </a:extLst>
                </a:hlinkClick>
              </a:rPr>
              <a:t>D2L Parent and Guardian Support Site</a:t>
            </a:r>
            <a:endParaRPr lang="en-US" sz="1500" u="sng" dirty="0">
              <a:solidFill>
                <a:srgbClr val="0070C0"/>
              </a:solidFill>
            </a:endParaRPr>
          </a:p>
          <a:p>
            <a:pPr fontAlgn="base"/>
            <a:r>
              <a:rPr lang="en-US" sz="1500" u="sng" dirty="0">
                <a:solidFill>
                  <a:srgbClr val="0070C0"/>
                </a:solidFill>
                <a:hlinkClick r:id="rId9">
                  <a:extLst>
                    <a:ext uri="{A12FA001-AC4F-418D-AE19-62706E023703}">
                      <ahyp:hlinkClr xmlns:ahyp="http://schemas.microsoft.com/office/drawing/2018/hyperlinkcolor" val="tx"/>
                    </a:ext>
                  </a:extLst>
                </a:hlinkClick>
              </a:rPr>
              <a:t>Discussions- Restricting Access</a:t>
            </a:r>
            <a:endParaRPr lang="en-US" sz="1500" u="sng" dirty="0">
              <a:solidFill>
                <a:srgbClr val="0070C0"/>
              </a:solidFill>
            </a:endParaRPr>
          </a:p>
          <a:p>
            <a:pPr fontAlgn="base"/>
            <a:r>
              <a:rPr lang="en-US" sz="1500" u="sng" dirty="0">
                <a:solidFill>
                  <a:srgbClr val="0070C0"/>
                </a:solidFill>
                <a:hlinkClick r:id="rId10">
                  <a:extLst>
                    <a:ext uri="{A12FA001-AC4F-418D-AE19-62706E023703}">
                      <ahyp:hlinkClr xmlns:ahyp="http://schemas.microsoft.com/office/drawing/2018/hyperlinkcolor" val="tx"/>
                    </a:ext>
                  </a:extLst>
                </a:hlinkClick>
              </a:rPr>
              <a:t>Quizzes- Attach a Release Condition</a:t>
            </a:r>
            <a:endParaRPr lang="en-US" sz="1500" u="sng" dirty="0">
              <a:solidFill>
                <a:srgbClr val="0070C0"/>
              </a:solidFill>
            </a:endParaRPr>
          </a:p>
          <a:p>
            <a:pPr fontAlgn="base"/>
            <a:r>
              <a:rPr lang="en-US" sz="1500" u="sng" dirty="0">
                <a:solidFill>
                  <a:srgbClr val="0070C0"/>
                </a:solidFill>
                <a:hlinkClick r:id="rId11">
                  <a:extLst>
                    <a:ext uri="{A12FA001-AC4F-418D-AE19-62706E023703}">
                      <ahyp:hlinkClr xmlns:ahyp="http://schemas.microsoft.com/office/drawing/2018/hyperlinkcolor" val="tx"/>
                    </a:ext>
                  </a:extLst>
                </a:hlinkClick>
              </a:rPr>
              <a:t>Quizzes- Grant a User Special Access</a:t>
            </a:r>
            <a:endParaRPr sz="1500" dirty="0">
              <a:solidFill>
                <a:srgbClr val="0070C0"/>
              </a:solidFill>
            </a:endParaRPr>
          </a:p>
          <a:p>
            <a:pPr marL="0" indent="0">
              <a:spcBef>
                <a:spcPts val="0"/>
              </a:spcBef>
              <a:spcAft>
                <a:spcPts val="0"/>
              </a:spcAft>
              <a:buClr>
                <a:srgbClr val="3883CE"/>
              </a:buClr>
              <a:buSzPts val="1400"/>
            </a:pPr>
            <a:endParaRPr lang="en-US" sz="1500" u="sng" dirty="0">
              <a:solidFill>
                <a:srgbClr val="0070C0"/>
              </a:solidFill>
            </a:endParaRPr>
          </a:p>
          <a:p>
            <a:pPr marL="385763" indent="-319088">
              <a:spcBef>
                <a:spcPts val="0"/>
              </a:spcBef>
              <a:spcAft>
                <a:spcPts val="0"/>
              </a:spcAft>
              <a:buClr>
                <a:srgbClr val="595959"/>
              </a:buClr>
              <a:buSzPts val="14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a:p>
            <a:pPr marL="214313" indent="-138113">
              <a:spcAft>
                <a:spcPts val="0"/>
              </a:spcAft>
              <a:buClr>
                <a:srgbClr val="595959"/>
              </a:buClr>
              <a:buSzPts val="1600"/>
              <a:buNone/>
            </a:pPr>
            <a:endParaRPr sz="1500" dirty="0">
              <a:solidFill>
                <a:srgbClr val="0070C0"/>
              </a:solidFil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852290" y="2168875"/>
            <a:ext cx="4925341"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B72C2"/>
              </a:buClr>
              <a:buSzPts val="2300"/>
              <a:buFont typeface="Arial"/>
              <a:buNone/>
              <a:tabLst/>
              <a:defRPr/>
            </a:pPr>
            <a:r>
              <a:rPr kumimoji="0" lang="en-US" sz="3000" b="1" i="0" u="none" strike="noStrike" kern="1200" cap="none" spc="0" normalizeH="0" baseline="0" noProof="0" dirty="0">
                <a:ln>
                  <a:noFill/>
                </a:ln>
                <a:solidFill>
                  <a:srgbClr val="565A5C"/>
                </a:solidFill>
                <a:effectLst/>
                <a:uLnTx/>
                <a:uFillTx/>
                <a:latin typeface="Arial"/>
                <a:cs typeface="Arial"/>
                <a:sym typeface="Arial"/>
              </a:rPr>
              <a:t>Video Options in Brightspace</a:t>
            </a: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Twitterhandle</a:t>
            </a:r>
            <a:endParaRPr lang="en-US" sz="2000" b="1" dirty="0">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dirty="0">
                <a:solidFill>
                  <a:srgbClr val="595959"/>
                </a:solidFill>
              </a:rPr>
              <a:t>#</a:t>
            </a:r>
            <a:r>
              <a:rPr lang="en-US" sz="2000" b="1" dirty="0" err="1">
                <a:solidFill>
                  <a:srgbClr val="595959"/>
                </a:solidFill>
              </a:rPr>
              <a:t>districthashtag</a:t>
            </a:r>
            <a:endParaRPr lang="en-US" sz="2000" b="1" dirty="0">
              <a:solidFill>
                <a:srgbClr val="595959"/>
              </a:solidFill>
            </a:endParaRPr>
          </a:p>
          <a:p>
            <a:r>
              <a:rPr lang="en-US" sz="2000" b="1" dirty="0">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What video options are available in Brightspace?</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How can I use the video tools in Brightspace?</a:t>
            </a:r>
          </a:p>
          <a:p>
            <a:pPr marL="351155" lvl="0" indent="-342900">
              <a:buClr>
                <a:srgbClr val="565A5C"/>
              </a:buClr>
              <a:buSzPts val="1500"/>
              <a:buFont typeface="Arial" panose="020B0604020202020204" pitchFamily="34" charset="0"/>
              <a:buChar char="•"/>
              <a:defRPr/>
            </a:pPr>
            <a:r>
              <a:rPr lang="en-US" sz="1600" kern="1200" dirty="0">
                <a:solidFill>
                  <a:srgbClr val="565A5C"/>
                </a:solidFill>
                <a:latin typeface="Calibri" panose="020F0502020204030204"/>
                <a:cs typeface="Calibri"/>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dirty="0"/>
              <a:t>How can people ask questions?</a:t>
            </a:r>
          </a:p>
          <a:p>
            <a:pPr marL="285750" indent="-285750">
              <a:buClrTx/>
            </a:pPr>
            <a:r>
              <a:rPr lang="en-US" sz="2200" dirty="0"/>
              <a:t>Webinar recording and slide deck will be available on ___________</a:t>
            </a:r>
          </a:p>
          <a:p>
            <a:pPr marL="285750" indent="-285750">
              <a:buClrTx/>
            </a:pPr>
            <a:r>
              <a:rPr lang="en-US" sz="2200" dirty="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8"/>
            <a:ext cx="2330690" cy="442052"/>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Exceptional student experiences and outcomes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504"/>
          <p:cNvSpPr txBox="1"/>
          <p:nvPr/>
        </p:nvSpPr>
        <p:spPr>
          <a:xfrm>
            <a:off x="925672" y="2090089"/>
            <a:ext cx="3373800" cy="11028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Why </a:t>
            </a:r>
            <a:r>
              <a:rPr kumimoji="0" lang="en-US" sz="3000" b="0" i="0" u="none" strike="noStrike" kern="0" cap="none" spc="0" normalizeH="0" baseline="0" noProof="0" dirty="0">
                <a:ln>
                  <a:noFill/>
                </a:ln>
                <a:solidFill>
                  <a:srgbClr val="565A5C"/>
                </a:solidFill>
                <a:effectLst/>
                <a:uLnTx/>
                <a:uFillTx/>
                <a:latin typeface="Arial"/>
                <a:cs typeface="Arial"/>
                <a:sym typeface="Arial"/>
              </a:rPr>
              <a:t>Educators</a:t>
            </a:r>
            <a:endParaRPr kumimoji="0" sz="3000" b="0" i="0" u="none" strike="noStrike" kern="0" cap="none" spc="0" normalizeH="0" baseline="0" noProof="0" dirty="0">
              <a:ln>
                <a:noFill/>
              </a:ln>
              <a:solidFill>
                <a:srgbClr val="565A5C"/>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65A5C"/>
              </a:buClr>
              <a:buSzPts val="3000"/>
              <a:buFont typeface="Arial"/>
              <a:buNone/>
              <a:tabLst/>
              <a:defRPr/>
            </a:pPr>
            <a:r>
              <a:rPr kumimoji="0" lang="en" sz="3000" b="0" i="0" u="none" strike="noStrike" kern="0" cap="none" spc="0" normalizeH="0" baseline="0" noProof="0" dirty="0">
                <a:ln>
                  <a:noFill/>
                </a:ln>
                <a:solidFill>
                  <a:srgbClr val="565A5C"/>
                </a:solidFill>
                <a:effectLst/>
                <a:uLnTx/>
                <a:uFillTx/>
                <a:latin typeface="Arial"/>
                <a:cs typeface="Arial"/>
                <a:sym typeface="Arial"/>
              </a:rPr>
              <a:t>      Brightspace</a:t>
            </a: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613" name="Google Shape;2613;p504"/>
          <p:cNvSpPr/>
          <p:nvPr/>
        </p:nvSpPr>
        <p:spPr>
          <a:xfrm>
            <a:off x="1003232"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18" name="Google Shape;2618;p504"/>
          <p:cNvSpPr/>
          <p:nvPr/>
        </p:nvSpPr>
        <p:spPr>
          <a:xfrm>
            <a:off x="5168105" y="1034468"/>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Equity for all students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5"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6"/>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4"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4"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8"/>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5" y="4357835"/>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3999" y="1819500"/>
            <a:ext cx="203915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Meaningful connections with parents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3999" y="2813558"/>
            <a:ext cx="1876315"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Tools teachers love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5" y="3705751"/>
            <a:ext cx="1930373"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Worry-free technology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7"/>
            <a:ext cx="2330690" cy="3000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565A5C"/>
              </a:buClr>
              <a:buSzPts val="1500"/>
              <a:buFont typeface="Arial"/>
              <a:buNone/>
              <a:tabLst/>
              <a:defRPr/>
            </a:pPr>
            <a:r>
              <a:rPr kumimoji="0" lang="en-US" sz="1400" b="0" i="0" u="none" strike="noStrike" kern="0" cap="none" spc="0" normalizeH="0" baseline="0" noProof="0">
                <a:ln>
                  <a:noFill/>
                </a:ln>
                <a:solidFill>
                  <a:srgbClr val="565A5C"/>
                </a:solidFill>
                <a:effectLst/>
                <a:uLnTx/>
                <a:uFillTx/>
                <a:latin typeface="Arial"/>
                <a:cs typeface="Arial"/>
                <a:sym typeface="Arial"/>
              </a:rPr>
              <a:t>More partner, less vendor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565A5C"/>
              </a:solidFill>
              <a:effectLst/>
              <a:uLnTx/>
              <a:uFillTx/>
              <a:latin typeface="Arial"/>
              <a:ea typeface="Arial"/>
              <a:cs typeface="Arial"/>
              <a:sym typeface="Arial"/>
            </a:endParaRPr>
          </a:p>
        </p:txBody>
      </p:sp>
    </p:spTree>
    <p:extLst>
      <p:ext uri="{BB962C8B-B14F-4D97-AF65-F5344CB8AC3E}">
        <p14:creationId xmlns:p14="http://schemas.microsoft.com/office/powerpoint/2010/main" val="390528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11324FB-0B3C-4B31-8FC1-E09099A36E87}"/>
              </a:ext>
            </a:extLst>
          </p:cNvPr>
          <p:cNvSpPr>
            <a:spLocks noGrp="1"/>
          </p:cNvSpPr>
          <p:nvPr>
            <p:ph type="title"/>
          </p:nvPr>
        </p:nvSpPr>
        <p:spPr>
          <a:xfrm>
            <a:off x="246740" y="212377"/>
            <a:ext cx="7615594" cy="71996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solidFill>
                  <a:srgbClr val="595959"/>
                </a:solidFill>
              </a:rPr>
              <a:t>Video Options in Brightspace:</a:t>
            </a:r>
          </a:p>
        </p:txBody>
      </p:sp>
      <p:sp>
        <p:nvSpPr>
          <p:cNvPr id="41" name="Text Placeholder 4">
            <a:extLst>
              <a:ext uri="{FF2B5EF4-FFF2-40B4-BE49-F238E27FC236}">
                <a16:creationId xmlns:a16="http://schemas.microsoft.com/office/drawing/2014/main" id="{560CC83E-7760-4FFB-9409-80368675E470}"/>
              </a:ext>
            </a:extLst>
          </p:cNvPr>
          <p:cNvSpPr>
            <a:spLocks noGrp="1"/>
          </p:cNvSpPr>
          <p:nvPr>
            <p:ph type="body" sz="quarter" idx="12"/>
          </p:nvPr>
        </p:nvSpPr>
        <p:spPr>
          <a:xfrm>
            <a:off x="1935002" y="89736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Virtual Classroom</a:t>
            </a:r>
          </a:p>
        </p:txBody>
      </p:sp>
      <p:sp>
        <p:nvSpPr>
          <p:cNvPr id="43" name="Text Placeholder 6">
            <a:extLst>
              <a:ext uri="{FF2B5EF4-FFF2-40B4-BE49-F238E27FC236}">
                <a16:creationId xmlns:a16="http://schemas.microsoft.com/office/drawing/2014/main" id="{58D4FE61-A7E8-4B2B-BB02-66F0741A253E}"/>
              </a:ext>
            </a:extLst>
          </p:cNvPr>
          <p:cNvSpPr>
            <a:spLocks noGrp="1"/>
          </p:cNvSpPr>
          <p:nvPr>
            <p:ph type="body" sz="quarter" idx="14"/>
          </p:nvPr>
        </p:nvSpPr>
        <p:spPr>
          <a:xfrm>
            <a:off x="5287253" y="902532"/>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b="1" u="sng" dirty="0">
                <a:solidFill>
                  <a:srgbClr val="595959"/>
                </a:solidFill>
              </a:rPr>
              <a:t>MS Teams</a:t>
            </a:r>
          </a:p>
        </p:txBody>
      </p:sp>
      <p:sp>
        <p:nvSpPr>
          <p:cNvPr id="44" name="Text Placeholder 7">
            <a:extLst>
              <a:ext uri="{FF2B5EF4-FFF2-40B4-BE49-F238E27FC236}">
                <a16:creationId xmlns:a16="http://schemas.microsoft.com/office/drawing/2014/main" id="{8769C0F2-18E4-4586-BF31-E202A42FD7E6}"/>
              </a:ext>
            </a:extLst>
          </p:cNvPr>
          <p:cNvSpPr>
            <a:spLocks noGrp="1"/>
          </p:cNvSpPr>
          <p:nvPr>
            <p:ph type="body" sz="quarter" idx="15"/>
          </p:nvPr>
        </p:nvSpPr>
        <p:spPr>
          <a:xfrm>
            <a:off x="246740"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600" b="1">
                <a:solidFill>
                  <a:srgbClr val="595959"/>
                </a:solidFill>
              </a:rPr>
              <a:t>Purpose:</a:t>
            </a:r>
          </a:p>
        </p:txBody>
      </p:sp>
      <p:sp>
        <p:nvSpPr>
          <p:cNvPr id="46" name="Text Placeholder 9">
            <a:extLst>
              <a:ext uri="{FF2B5EF4-FFF2-40B4-BE49-F238E27FC236}">
                <a16:creationId xmlns:a16="http://schemas.microsoft.com/office/drawing/2014/main" id="{92CE03CF-2F21-4228-AE14-E56FAA7479FE}"/>
              </a:ext>
            </a:extLst>
          </p:cNvPr>
          <p:cNvSpPr>
            <a:spLocks noGrp="1"/>
          </p:cNvSpPr>
          <p:nvPr>
            <p:ph type="body" sz="quarter" idx="17"/>
          </p:nvPr>
        </p:nvSpPr>
        <p:spPr>
          <a:xfrm>
            <a:off x="1961211" y="32991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8" name="Text Placeholder 11">
            <a:extLst>
              <a:ext uri="{FF2B5EF4-FFF2-40B4-BE49-F238E27FC236}">
                <a16:creationId xmlns:a16="http://schemas.microsoft.com/office/drawing/2014/main" id="{150429F3-22C4-4DB7-801A-AB2E95EC5203}"/>
              </a:ext>
            </a:extLst>
          </p:cNvPr>
          <p:cNvSpPr>
            <a:spLocks noGrp="1"/>
          </p:cNvSpPr>
          <p:nvPr>
            <p:ph type="body" sz="quarter" idx="19"/>
          </p:nvPr>
        </p:nvSpPr>
        <p:spPr>
          <a:xfrm>
            <a:off x="3593083" y="3300708"/>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49" name="Text Placeholder 12">
            <a:extLst>
              <a:ext uri="{FF2B5EF4-FFF2-40B4-BE49-F238E27FC236}">
                <a16:creationId xmlns:a16="http://schemas.microsoft.com/office/drawing/2014/main" id="{048BD90C-F607-459B-AD5D-57D3C1E4BE1E}"/>
              </a:ext>
            </a:extLst>
          </p:cNvPr>
          <p:cNvSpPr>
            <a:spLocks noGrp="1"/>
          </p:cNvSpPr>
          <p:nvPr>
            <p:ph type="body" sz="quarter" idx="20"/>
          </p:nvPr>
        </p:nvSpPr>
        <p:spPr>
          <a:xfrm>
            <a:off x="3887250" y="3757581"/>
            <a:ext cx="1547590"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defTabSz="914400">
              <a:lnSpc>
                <a:spcPct val="100000"/>
              </a:lnSpc>
              <a:spcBef>
                <a:spcPts val="0"/>
              </a:spcBef>
              <a:buClr>
                <a:srgbClr val="000000"/>
              </a:buClr>
            </a:pPr>
            <a:r>
              <a:rPr lang="en-US" sz="1100" kern="0" dirty="0">
                <a:solidFill>
                  <a:srgbClr val="595959"/>
                </a:solidFill>
                <a:latin typeface="Calibri" panose="020F0502020204030204" pitchFamily="34" charset="0"/>
                <a:cs typeface="Calibri" panose="020F0502020204030204" pitchFamily="34" charset="0"/>
                <a:sym typeface="Arial"/>
              </a:rPr>
              <a:t>Allows students to complete a video assignment (up to 120 mins). Also allows for educator to give video instructions and comments</a:t>
            </a:r>
          </a:p>
        </p:txBody>
      </p:sp>
      <p:sp>
        <p:nvSpPr>
          <p:cNvPr id="50" name="Text Placeholder 13">
            <a:extLst>
              <a:ext uri="{FF2B5EF4-FFF2-40B4-BE49-F238E27FC236}">
                <a16:creationId xmlns:a16="http://schemas.microsoft.com/office/drawing/2014/main" id="{08CA7728-A371-4879-AE63-A48ED9BF64E3}"/>
              </a:ext>
            </a:extLst>
          </p:cNvPr>
          <p:cNvSpPr>
            <a:spLocks noGrp="1"/>
          </p:cNvSpPr>
          <p:nvPr>
            <p:ph type="body" sz="quarter" idx="21"/>
          </p:nvPr>
        </p:nvSpPr>
        <p:spPr>
          <a:xfrm>
            <a:off x="5216374" y="3314259"/>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51" name="Text Placeholder 14">
            <a:extLst>
              <a:ext uri="{FF2B5EF4-FFF2-40B4-BE49-F238E27FC236}">
                <a16:creationId xmlns:a16="http://schemas.microsoft.com/office/drawing/2014/main" id="{444B7C33-EF21-4A48-A1FD-B18DB69D5E7D}"/>
              </a:ext>
            </a:extLst>
          </p:cNvPr>
          <p:cNvSpPr>
            <a:spLocks noGrp="1"/>
          </p:cNvSpPr>
          <p:nvPr>
            <p:ph type="body" sz="quarter" idx="22"/>
          </p:nvPr>
        </p:nvSpPr>
        <p:spPr>
          <a:xfrm>
            <a:off x="5591774" y="3785799"/>
            <a:ext cx="1701251"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fontAlgn="base"/>
            <a:r>
              <a:rPr lang="en-US" sz="1150" dirty="0">
                <a:solidFill>
                  <a:srgbClr val="595959"/>
                </a:solidFill>
                <a:latin typeface="Calibri" panose="020F0502020204030204" pitchFamily="34" charset="0"/>
              </a:rPr>
              <a:t>Create an MS Teams Meeting link right in Brightspace</a:t>
            </a:r>
          </a:p>
          <a:p>
            <a:pPr algn="l"/>
            <a:endParaRPr lang="en-US" sz="1150" dirty="0">
              <a:solidFill>
                <a:srgbClr val="595959"/>
              </a:solidFill>
            </a:endParaRPr>
          </a:p>
        </p:txBody>
      </p:sp>
      <p:sp>
        <p:nvSpPr>
          <p:cNvPr id="52" name="Text Placeholder 15">
            <a:extLst>
              <a:ext uri="{FF2B5EF4-FFF2-40B4-BE49-F238E27FC236}">
                <a16:creationId xmlns:a16="http://schemas.microsoft.com/office/drawing/2014/main" id="{D67B99DD-2AE4-4458-AFBB-501838D4FF36}"/>
              </a:ext>
            </a:extLst>
          </p:cNvPr>
          <p:cNvSpPr>
            <a:spLocks noGrp="1"/>
          </p:cNvSpPr>
          <p:nvPr>
            <p:ph type="body" sz="quarter" idx="23"/>
          </p:nvPr>
        </p:nvSpPr>
        <p:spPr>
          <a:xfrm>
            <a:off x="6793326" y="3311810"/>
            <a:ext cx="1899437" cy="521677"/>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a:r>
              <a:rPr lang="en-US" sz="1600" b="1">
                <a:solidFill>
                  <a:srgbClr val="595959"/>
                </a:solidFill>
              </a:rPr>
              <a:t>Purpose:</a:t>
            </a:r>
          </a:p>
        </p:txBody>
      </p:sp>
      <p:sp>
        <p:nvSpPr>
          <p:cNvPr id="3" name="Text Placeholder 2">
            <a:extLst>
              <a:ext uri="{FF2B5EF4-FFF2-40B4-BE49-F238E27FC236}">
                <a16:creationId xmlns:a16="http://schemas.microsoft.com/office/drawing/2014/main" id="{865A231A-B1A7-4B49-85E5-55736173BF60}"/>
              </a:ext>
            </a:extLst>
          </p:cNvPr>
          <p:cNvSpPr>
            <a:spLocks noGrp="1"/>
          </p:cNvSpPr>
          <p:nvPr>
            <p:ph type="body" sz="quarter" idx="18"/>
          </p:nvPr>
        </p:nvSpPr>
        <p:spPr>
          <a:xfrm>
            <a:off x="2302430" y="3747756"/>
            <a:ext cx="1499574" cy="391258"/>
          </a:xfrm>
        </p:spPr>
        <p:txBody>
          <a:bodyPr/>
          <a:lstStyle/>
          <a:p>
            <a:pPr lvl="0" algn="l" defTabSz="914400">
              <a:lnSpc>
                <a:spcPct val="100000"/>
              </a:lnSpc>
              <a:spcBef>
                <a:spcPts val="0"/>
              </a:spcBef>
              <a:buClr>
                <a:srgbClr val="000000"/>
              </a:buClr>
            </a:pPr>
            <a:r>
              <a:rPr lang="en-US" sz="1100" kern="0" dirty="0">
                <a:solidFill>
                  <a:srgbClr val="595959"/>
                </a:solidFill>
                <a:latin typeface="Calibri" panose="020F0502020204030204" pitchFamily="34" charset="0"/>
                <a:cs typeface="Calibri" panose="020F0502020204030204" pitchFamily="34" charset="0"/>
                <a:sym typeface="Arial"/>
              </a:rPr>
              <a:t>Virtual conferencing space, including a virtual white board.</a:t>
            </a:r>
          </a:p>
          <a:p>
            <a:pPr lvl="0" algn="l" defTabSz="914400">
              <a:lnSpc>
                <a:spcPct val="100000"/>
              </a:lnSpc>
              <a:spcBef>
                <a:spcPts val="0"/>
              </a:spcBef>
              <a:buClr>
                <a:srgbClr val="000000"/>
              </a:buClr>
            </a:pPr>
            <a:endParaRPr lang="en-US" sz="1000" kern="0" dirty="0">
              <a:solidFill>
                <a:srgbClr val="595959"/>
              </a:solidFill>
              <a:latin typeface="Calibri" panose="020F0502020204030204" pitchFamily="34" charset="0"/>
              <a:cs typeface="Calibri" panose="020F0502020204030204" pitchFamily="34" charset="0"/>
              <a:sym typeface="Arial"/>
            </a:endParaRPr>
          </a:p>
          <a:p>
            <a:pPr lvl="0" algn="l" defTabSz="914400">
              <a:lnSpc>
                <a:spcPct val="100000"/>
              </a:lnSpc>
              <a:spcBef>
                <a:spcPts val="0"/>
              </a:spcBef>
              <a:buClr>
                <a:srgbClr val="000000"/>
              </a:buClr>
            </a:pPr>
            <a:r>
              <a:rPr lang="en-US" sz="800" kern="0" dirty="0">
                <a:solidFill>
                  <a:srgbClr val="595959"/>
                </a:solidFill>
                <a:latin typeface="Calibri" panose="020F0502020204030204" pitchFamily="34" charset="0"/>
                <a:cs typeface="Calibri" panose="020F0502020204030204" pitchFamily="34" charset="0"/>
                <a:sym typeface="Arial"/>
              </a:rPr>
              <a:t>*please note recordings delete after 14 days in Freemium version. They can be downloaded and uploaded to your Content area.</a:t>
            </a:r>
          </a:p>
          <a:p>
            <a:endParaRPr lang="en-US" sz="1000" dirty="0">
              <a:solidFill>
                <a:srgbClr val="595959"/>
              </a:solidFill>
              <a:latin typeface="Calibri" panose="020F0502020204030204" pitchFamily="34" charset="0"/>
              <a:cs typeface="Calibri" panose="020F0502020204030204" pitchFamily="34" charset="0"/>
            </a:endParaRPr>
          </a:p>
        </p:txBody>
      </p:sp>
      <p:sp>
        <p:nvSpPr>
          <p:cNvPr id="26" name="Text Placeholder 2">
            <a:extLst>
              <a:ext uri="{FF2B5EF4-FFF2-40B4-BE49-F238E27FC236}">
                <a16:creationId xmlns:a16="http://schemas.microsoft.com/office/drawing/2014/main" id="{E36D1FE7-D3FD-4FAC-9426-35D212596D39}"/>
              </a:ext>
            </a:extLst>
          </p:cNvPr>
          <p:cNvSpPr txBox="1">
            <a:spLocks/>
          </p:cNvSpPr>
          <p:nvPr/>
        </p:nvSpPr>
        <p:spPr>
          <a:xfrm>
            <a:off x="3612384" y="898863"/>
            <a:ext cx="2110401"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Video Assignment</a:t>
            </a:r>
          </a:p>
        </p:txBody>
      </p:sp>
      <p:sp>
        <p:nvSpPr>
          <p:cNvPr id="6" name="Text Placeholder 5">
            <a:extLst>
              <a:ext uri="{FF2B5EF4-FFF2-40B4-BE49-F238E27FC236}">
                <a16:creationId xmlns:a16="http://schemas.microsoft.com/office/drawing/2014/main" id="{235B3176-2A1B-4F27-B13E-825D0459D34E}"/>
              </a:ext>
            </a:extLst>
          </p:cNvPr>
          <p:cNvSpPr>
            <a:spLocks noGrp="1"/>
          </p:cNvSpPr>
          <p:nvPr>
            <p:ph type="body" sz="quarter" idx="16"/>
          </p:nvPr>
        </p:nvSpPr>
        <p:spPr>
          <a:xfrm>
            <a:off x="384259" y="3744841"/>
            <a:ext cx="1761918" cy="391258"/>
          </a:xfrm>
        </p:spPr>
        <p:txBody>
          <a:bodyPr/>
          <a:lstStyle/>
          <a:p>
            <a:pPr algn="l"/>
            <a:r>
              <a:rPr lang="en-US" sz="1100" dirty="0">
                <a:solidFill>
                  <a:srgbClr val="595959"/>
                </a:solidFill>
                <a:latin typeface="Calibri" panose="020F0502020204030204" pitchFamily="34" charset="0"/>
                <a:cs typeface="Calibri" panose="020F0502020204030204" pitchFamily="34" charset="0"/>
              </a:rPr>
              <a:t>Allows you and students to record up to 30 mins of video- can be used wherever the “Insert Stuff Button” can be found </a:t>
            </a:r>
            <a:r>
              <a:rPr lang="en-US" sz="800" dirty="0">
                <a:solidFill>
                  <a:srgbClr val="595959"/>
                </a:solidFill>
                <a:latin typeface="Calibri" panose="020F0502020204030204" pitchFamily="34" charset="0"/>
                <a:cs typeface="Calibri" panose="020F0502020204030204" pitchFamily="34" charset="0"/>
              </a:rPr>
              <a:t>(Announcements, Content, Assignments, Discussions, Long answer quiz questions)</a:t>
            </a:r>
          </a:p>
          <a:p>
            <a:pPr algn="l"/>
            <a:endParaRPr lang="en-US" dirty="0">
              <a:solidFill>
                <a:srgbClr val="595959"/>
              </a:solidFill>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E9C7312D-84FA-414D-9450-5A1F4DDB80A9}"/>
              </a:ext>
            </a:extLst>
          </p:cNvPr>
          <p:cNvSpPr>
            <a:spLocks noGrp="1"/>
          </p:cNvSpPr>
          <p:nvPr>
            <p:ph type="body" sz="quarter" idx="10"/>
          </p:nvPr>
        </p:nvSpPr>
        <p:spPr>
          <a:xfrm>
            <a:off x="574874" y="1060345"/>
            <a:ext cx="1424578" cy="391258"/>
          </a:xfrm>
        </p:spPr>
        <p:txBody>
          <a:bodyPr/>
          <a:lstStyle/>
          <a:p>
            <a:r>
              <a:rPr lang="en-US" b="1" u="sng" dirty="0"/>
              <a:t>Video Note</a:t>
            </a:r>
          </a:p>
        </p:txBody>
      </p:sp>
      <p:sp>
        <p:nvSpPr>
          <p:cNvPr id="10" name="Text Placeholder 9">
            <a:extLst>
              <a:ext uri="{FF2B5EF4-FFF2-40B4-BE49-F238E27FC236}">
                <a16:creationId xmlns:a16="http://schemas.microsoft.com/office/drawing/2014/main" id="{FD00007B-4D6E-4A62-906F-E5CE37AB4154}"/>
              </a:ext>
            </a:extLst>
          </p:cNvPr>
          <p:cNvSpPr>
            <a:spLocks noGrp="1"/>
          </p:cNvSpPr>
          <p:nvPr>
            <p:ph type="body" sz="quarter" idx="24"/>
          </p:nvPr>
        </p:nvSpPr>
        <p:spPr>
          <a:xfrm>
            <a:off x="7175913" y="3757581"/>
            <a:ext cx="1424578" cy="391258"/>
          </a:xfrm>
        </p:spPr>
        <p:txBody>
          <a:bodyPr/>
          <a:lstStyle/>
          <a:p>
            <a:pPr algn="l"/>
            <a:r>
              <a:rPr lang="en-US" sz="1100" dirty="0">
                <a:solidFill>
                  <a:srgbClr val="595959"/>
                </a:solidFill>
                <a:latin typeface="Calibri" panose="020F0502020204030204" pitchFamily="34" charset="0"/>
                <a:cs typeface="Calibri" panose="020F0502020204030204" pitchFamily="34" charset="0"/>
              </a:rPr>
              <a:t>Create a Google Meet right within Brightspace!</a:t>
            </a:r>
          </a:p>
        </p:txBody>
      </p:sp>
      <p:sp>
        <p:nvSpPr>
          <p:cNvPr id="25" name="Text Placeholder 6">
            <a:extLst>
              <a:ext uri="{FF2B5EF4-FFF2-40B4-BE49-F238E27FC236}">
                <a16:creationId xmlns:a16="http://schemas.microsoft.com/office/drawing/2014/main" id="{48D9F5D9-9D6E-4F7E-B1B4-5011049F838C}"/>
              </a:ext>
            </a:extLst>
          </p:cNvPr>
          <p:cNvSpPr txBox="1">
            <a:spLocks/>
          </p:cNvSpPr>
          <p:nvPr/>
        </p:nvSpPr>
        <p:spPr>
          <a:xfrm>
            <a:off x="6962122" y="895474"/>
            <a:ext cx="1899437" cy="521677"/>
          </a:xfrm>
          <a:prstGeom prst="rect">
            <a:avLst/>
          </a:prstGeom>
        </p:spPr>
        <p:txBody>
          <a:bodyPr anchor="b"/>
          <a:lstStyle>
            <a:defPPr>
              <a:defRPr lang="en-US"/>
            </a:defPPr>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3429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6858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287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3716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7145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0574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4003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74320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Tx/>
            </a:pPr>
            <a:r>
              <a:rPr lang="en-US" b="1" u="sng" dirty="0">
                <a:solidFill>
                  <a:srgbClr val="595959"/>
                </a:solidFill>
              </a:rPr>
              <a:t>Google Meet</a:t>
            </a:r>
          </a:p>
        </p:txBody>
      </p:sp>
      <p:pic>
        <p:nvPicPr>
          <p:cNvPr id="27" name="Picture 26" descr="A picture containing drawing&#10;&#10;Description automatically generated">
            <a:extLst>
              <a:ext uri="{FF2B5EF4-FFF2-40B4-BE49-F238E27FC236}">
                <a16:creationId xmlns:a16="http://schemas.microsoft.com/office/drawing/2014/main" id="{47840BDF-6344-4BDD-AF9D-E7AA1A57493A}"/>
              </a:ext>
            </a:extLst>
          </p:cNvPr>
          <p:cNvPicPr>
            <a:picLocks noChangeAspect="1"/>
          </p:cNvPicPr>
          <p:nvPr/>
        </p:nvPicPr>
        <p:blipFill>
          <a:blip r:embed="rId3"/>
          <a:stretch>
            <a:fillRect/>
          </a:stretch>
        </p:blipFill>
        <p:spPr>
          <a:xfrm>
            <a:off x="5528228" y="1518649"/>
            <a:ext cx="1275728" cy="1275726"/>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D93C4750-4F13-40AD-B230-162769AB4A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676" y="1526999"/>
            <a:ext cx="1267376" cy="1267376"/>
          </a:xfrm>
          <a:prstGeom prst="rect">
            <a:avLst/>
          </a:prstGeom>
        </p:spPr>
      </p:pic>
      <p:pic>
        <p:nvPicPr>
          <p:cNvPr id="5" name="Picture 4" descr="A picture containing drawing, room&#10;&#10;Description automatically generated">
            <a:extLst>
              <a:ext uri="{FF2B5EF4-FFF2-40B4-BE49-F238E27FC236}">
                <a16:creationId xmlns:a16="http://schemas.microsoft.com/office/drawing/2014/main" id="{CF32D169-9D5A-48B4-A1FD-12DF4178223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30705" y="1575112"/>
            <a:ext cx="1219263" cy="121926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B2F0DC4-485C-4CBC-B015-1902B551B12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60686" y="1575112"/>
            <a:ext cx="1219263" cy="1219263"/>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8C9A540E-5AFF-4ECC-AA03-1B1A01F555E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62368" y="1579706"/>
            <a:ext cx="1219263" cy="1219263"/>
          </a:xfrm>
          <a:prstGeom prst="rect">
            <a:avLst/>
          </a:prstGeom>
        </p:spPr>
      </p:pic>
    </p:spTree>
    <p:extLst>
      <p:ext uri="{BB962C8B-B14F-4D97-AF65-F5344CB8AC3E}">
        <p14:creationId xmlns:p14="http://schemas.microsoft.com/office/powerpoint/2010/main" val="12229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09703" y="1353960"/>
            <a:ext cx="4971480" cy="509583"/>
          </a:xfrm>
        </p:spPr>
        <p:txBody>
          <a:bodyPr/>
          <a:lstStyle/>
          <a:p>
            <a:r>
              <a:rPr lang="en-US" sz="2400" b="1" dirty="0"/>
              <a:t>Video Tool Options</a:t>
            </a:r>
            <a:br>
              <a:rPr lang="en-US" b="1" dirty="0"/>
            </a:br>
            <a:r>
              <a:rPr lang="en-US" dirty="0"/>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lstStyle/>
          <a:p>
            <a:r>
              <a:rPr lang="en-US" sz="1800" b="1" dirty="0"/>
              <a:t>Learning Objectives:</a:t>
            </a:r>
          </a:p>
          <a:p>
            <a:pPr fontAlgn="base"/>
            <a:r>
              <a:rPr lang="en-US" sz="1500" dirty="0"/>
              <a:t>You will be able to:  </a:t>
            </a:r>
          </a:p>
          <a:p>
            <a:pPr marL="342900" lvl="0" indent="-342900">
              <a:spcBef>
                <a:spcPts val="1000"/>
              </a:spcBef>
              <a:buClr>
                <a:srgbClr val="595959"/>
              </a:buClr>
              <a:buSzPts val="2000"/>
              <a:buFont typeface="Noto Sans Symbols"/>
              <a:buChar char="❑"/>
            </a:pPr>
            <a:r>
              <a:rPr lang="en-US" sz="1600" dirty="0"/>
              <a:t>Use Video Note</a:t>
            </a:r>
          </a:p>
          <a:p>
            <a:pPr marL="342900" lvl="0" indent="-342900">
              <a:spcBef>
                <a:spcPts val="1000"/>
              </a:spcBef>
              <a:buClr>
                <a:srgbClr val="595959"/>
              </a:buClr>
              <a:buSzPts val="2000"/>
              <a:buFont typeface="Noto Sans Symbols"/>
              <a:buChar char="❑"/>
            </a:pPr>
            <a:r>
              <a:rPr lang="en-US" sz="1600" dirty="0"/>
              <a:t>Use Virtual Classroom</a:t>
            </a:r>
          </a:p>
          <a:p>
            <a:pPr marL="342900" lvl="0" indent="-342900">
              <a:spcBef>
                <a:spcPts val="1000"/>
              </a:spcBef>
              <a:buClr>
                <a:srgbClr val="595959"/>
              </a:buClr>
              <a:buSzPts val="2000"/>
              <a:buFont typeface="Noto Sans Symbols"/>
              <a:buChar char="❑"/>
            </a:pPr>
            <a:r>
              <a:rPr lang="en-US" sz="1600" dirty="0"/>
              <a:t>Make a Video Assignment</a:t>
            </a:r>
          </a:p>
          <a:p>
            <a:pPr marL="342900" lvl="0" indent="-342900">
              <a:spcBef>
                <a:spcPts val="1000"/>
              </a:spcBef>
              <a:buClr>
                <a:srgbClr val="595959"/>
              </a:buClr>
              <a:buSzPts val="2000"/>
              <a:buFont typeface="Noto Sans Symbols"/>
              <a:buChar char="❑"/>
            </a:pPr>
            <a:r>
              <a:rPr lang="en-US" sz="1600" dirty="0"/>
              <a:t>Generate an MS Teams Meeting/Google Meet link in Brightspace</a:t>
            </a:r>
          </a:p>
          <a:p>
            <a:pPr fontAlgn="base"/>
            <a:r>
              <a:rPr lang="en-US" sz="1350" dirty="0"/>
              <a:t>   </a:t>
            </a:r>
          </a:p>
        </p:txBody>
      </p:sp>
    </p:spTree>
    <p:extLst>
      <p:ext uri="{BB962C8B-B14F-4D97-AF65-F5344CB8AC3E}">
        <p14:creationId xmlns:p14="http://schemas.microsoft.com/office/powerpoint/2010/main" val="204308479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heme" id="{E4F453A8-69BE-0244-8E33-374BD6774886}" vid="{F48AB90E-D6F1-1346-995F-A3B166A560F6}"/>
    </a:ext>
  </a:extLst>
</a:theme>
</file>

<file path=ppt/theme/theme14.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5BA396-7A3A-4E6B-BC46-53A2DE5D714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57D211-4564-4446-99F6-60A0C828A2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15118</TotalTime>
  <Words>2205</Words>
  <Application>Microsoft Office PowerPoint</Application>
  <PresentationFormat>On-screen Show (16:9)</PresentationFormat>
  <Paragraphs>245</Paragraphs>
  <Slides>21</Slides>
  <Notes>21</Notes>
  <HiddenSlides>1</HiddenSlides>
  <MMClips>0</MMClips>
  <ScaleCrop>false</ScaleCrop>
  <HeadingPairs>
    <vt:vector size="4" baseType="variant">
      <vt:variant>
        <vt:lpstr>Theme</vt:lpstr>
      </vt:variant>
      <vt:variant>
        <vt:i4>14</vt:i4>
      </vt:variant>
      <vt:variant>
        <vt:lpstr>Slide Titles</vt:lpstr>
      </vt:variant>
      <vt:variant>
        <vt:i4>21</vt:i4>
      </vt:variant>
    </vt:vector>
  </HeadingPairs>
  <TitlesOfParts>
    <vt:vector size="35"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1_Office Theme</vt:lpstr>
      <vt:lpstr>4_16x9 D2L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Options in Brightspace:</vt:lpstr>
      <vt:lpstr>Video Tool Options Demo</vt:lpstr>
      <vt:lpstr>Create a Video Note</vt:lpstr>
      <vt:lpstr>Create a Virtual Classroom</vt:lpstr>
      <vt:lpstr>Launch a Virtual Classroom Meeting</vt:lpstr>
      <vt:lpstr>Create a Video Assignment (1/2)</vt:lpstr>
      <vt:lpstr>Create a Video Assignment (2/2)</vt:lpstr>
      <vt:lpstr>Create a MS Teams Meeting </vt:lpstr>
      <vt:lpstr>Create a Google Meet</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115</cp:revision>
  <cp:lastPrinted>2019-04-18T19:33:33Z</cp:lastPrinted>
  <dcterms:modified xsi:type="dcterms:W3CDTF">2020-12-21T16:48:56Z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9318509</vt:lpwstr>
  </property>
  <property fmtid="{D5CDD505-2E9C-101B-9397-08002B2CF9AE}" name="NXPowerLiteSettings" pid="4">
    <vt:lpwstr>C700052003A000</vt:lpwstr>
  </property>
  <property fmtid="{D5CDD505-2E9C-101B-9397-08002B2CF9AE}" name="NXPowerLiteVersion" pid="5">
    <vt:lpwstr>D9.0.3</vt:lpwstr>
  </property>
</Properties>
</file>